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0" r:id="rId2"/>
    <p:sldMasterId id="2147483735" r:id="rId3"/>
    <p:sldMasterId id="2147483764" r:id="rId4"/>
  </p:sldMasterIdLst>
  <p:notesMasterIdLst>
    <p:notesMasterId r:id="rId20"/>
  </p:notesMasterIdLst>
  <p:sldIdLst>
    <p:sldId id="256" r:id="rId5"/>
    <p:sldId id="2656" r:id="rId6"/>
    <p:sldId id="378" r:id="rId7"/>
    <p:sldId id="2658" r:id="rId8"/>
    <p:sldId id="372" r:id="rId9"/>
    <p:sldId id="379" r:id="rId10"/>
    <p:sldId id="446" r:id="rId11"/>
    <p:sldId id="412" r:id="rId12"/>
    <p:sldId id="368" r:id="rId13"/>
    <p:sldId id="395" r:id="rId14"/>
    <p:sldId id="391" r:id="rId15"/>
    <p:sldId id="461" r:id="rId16"/>
    <p:sldId id="2660" r:id="rId17"/>
    <p:sldId id="2657" r:id="rId18"/>
    <p:sldId id="2659" r:id="rId19"/>
  </p:sldIdLst>
  <p:sldSz cx="12192000" cy="6858000"/>
  <p:notesSz cx="7559675" cy="10691813"/>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5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509" autoAdjust="0"/>
    <p:restoredTop sz="94648"/>
  </p:normalViewPr>
  <p:slideViewPr>
    <p:cSldViewPr snapToGrid="0">
      <p:cViewPr varScale="1">
        <p:scale>
          <a:sx n="75" d="100"/>
          <a:sy n="75" d="100"/>
        </p:scale>
        <p:origin x="1339" y="43"/>
      </p:cViewPr>
      <p:guideLst/>
    </p:cSldViewPr>
  </p:slideViewPr>
  <p:notesTextViewPr>
    <p:cViewPr>
      <p:scale>
        <a:sx n="1" d="1"/>
        <a:sy n="1" d="1"/>
      </p:scale>
      <p:origin x="0" y="0"/>
    </p:cViewPr>
  </p:notesTextViewPr>
  <p:sorterViewPr>
    <p:cViewPr varScale="1">
      <p:scale>
        <a:sx n="100" d="100"/>
        <a:sy n="100" d="100"/>
      </p:scale>
      <p:origin x="0" y="-48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C027B9-6E4F-4F5C-80A8-94AC6EEC2D2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it-IT"/>
        </a:p>
      </dgm:t>
    </dgm:pt>
    <dgm:pt modelId="{CD0F1ECC-0E00-488F-A219-ADBE949959DA}">
      <dgm:prSet phldrT="[Testo]" custT="1"/>
      <dgm:spPr/>
      <dgm:t>
        <a:bodyPr/>
        <a:lstStyle/>
        <a:p>
          <a:pPr algn="l"/>
          <a:r>
            <a:rPr lang="en-GB" sz="2800" noProof="0" dirty="0"/>
            <a:t>5) Data Valorisation</a:t>
          </a:r>
        </a:p>
      </dgm:t>
    </dgm:pt>
    <dgm:pt modelId="{13568FF1-F80B-49CD-8AEE-F5ED5A54F1DB}" type="parTrans" cxnId="{DB4CC4A9-12A6-422E-9F9E-47A2AE37FAF7}">
      <dgm:prSet/>
      <dgm:spPr/>
      <dgm:t>
        <a:bodyPr/>
        <a:lstStyle/>
        <a:p>
          <a:endParaRPr lang="it-IT" sz="1200"/>
        </a:p>
      </dgm:t>
    </dgm:pt>
    <dgm:pt modelId="{0EEC0D49-3281-430B-A2F1-18D73E87A712}" type="sibTrans" cxnId="{DB4CC4A9-12A6-422E-9F9E-47A2AE37FAF7}">
      <dgm:prSet/>
      <dgm:spPr/>
      <dgm:t>
        <a:bodyPr/>
        <a:lstStyle/>
        <a:p>
          <a:endParaRPr lang="it-IT" sz="1200"/>
        </a:p>
      </dgm:t>
    </dgm:pt>
    <dgm:pt modelId="{01303DFC-1501-473A-8749-F2AA44E9E377}">
      <dgm:prSet phldrT="[Testo]" custT="1"/>
      <dgm:spPr/>
      <dgm:t>
        <a:bodyPr/>
        <a:lstStyle/>
        <a:p>
          <a:pPr marL="114300">
            <a:spcAft>
              <a:spcPct val="15000"/>
            </a:spcAft>
          </a:pPr>
          <a:r>
            <a:rPr lang="en-GB" sz="1200" dirty="0"/>
            <a:t>This level is when the enterprise fully understands how data can be profitably exploited inside and outside of the value chain. Data Marketplaces and/or Trusted Data Networks are setup and managed in agreement with Data Protection (personal data) and Data Sovereignty (non-personal data)  principles. This does not necessarily imply a monetisation and revenue stream, but the full exploitation of the intrinsic value of data-information-knowledge</a:t>
          </a:r>
          <a:endParaRPr lang="en-GB" sz="1200" noProof="0" dirty="0"/>
        </a:p>
      </dgm:t>
    </dgm:pt>
    <dgm:pt modelId="{DFD12A7F-51A6-40B7-B478-FC55E95A6A99}" type="parTrans" cxnId="{43BA1EF6-B8DB-40BA-B41A-452F36D775B5}">
      <dgm:prSet/>
      <dgm:spPr/>
      <dgm:t>
        <a:bodyPr/>
        <a:lstStyle/>
        <a:p>
          <a:endParaRPr lang="it-IT" sz="1200"/>
        </a:p>
      </dgm:t>
    </dgm:pt>
    <dgm:pt modelId="{69D8AF6C-E380-4FC3-BE69-D3DA06446C63}" type="sibTrans" cxnId="{43BA1EF6-B8DB-40BA-B41A-452F36D775B5}">
      <dgm:prSet/>
      <dgm:spPr/>
      <dgm:t>
        <a:bodyPr/>
        <a:lstStyle/>
        <a:p>
          <a:endParaRPr lang="it-IT" sz="1200"/>
        </a:p>
      </dgm:t>
    </dgm:pt>
    <dgm:pt modelId="{ECE1D4CE-0522-4D8E-B8C9-643FCA0C7BD5}">
      <dgm:prSet phldrT="[Testo]" custT="1"/>
      <dgm:spPr/>
      <dgm:t>
        <a:bodyPr/>
        <a:lstStyle/>
        <a:p>
          <a:pPr algn="l"/>
          <a:r>
            <a:rPr lang="en-GB" sz="2800" noProof="0" dirty="0"/>
            <a:t>4) Data Interoperability </a:t>
          </a:r>
        </a:p>
      </dgm:t>
    </dgm:pt>
    <dgm:pt modelId="{FA155443-CE10-4437-97AC-8D2E3530AD8C}" type="parTrans" cxnId="{9A422645-38F8-4A6A-AD2E-1A7B3492BED9}">
      <dgm:prSet/>
      <dgm:spPr/>
      <dgm:t>
        <a:bodyPr/>
        <a:lstStyle/>
        <a:p>
          <a:endParaRPr lang="it-IT" sz="1200"/>
        </a:p>
      </dgm:t>
    </dgm:pt>
    <dgm:pt modelId="{1467722C-A8A3-490F-B741-81C65A6B3DF9}" type="sibTrans" cxnId="{9A422645-38F8-4A6A-AD2E-1A7B3492BED9}">
      <dgm:prSet/>
      <dgm:spPr/>
      <dgm:t>
        <a:bodyPr/>
        <a:lstStyle/>
        <a:p>
          <a:endParaRPr lang="it-IT" sz="1200"/>
        </a:p>
      </dgm:t>
    </dgm:pt>
    <dgm:pt modelId="{6DFAD582-A90E-43F0-878E-AB296692A23A}">
      <dgm:prSet phldrT="[Testo]" custT="1"/>
      <dgm:spPr/>
      <dgm:t>
        <a:bodyPr/>
        <a:lstStyle/>
        <a:p>
          <a:r>
            <a:rPr lang="en-GB" sz="1200" dirty="0"/>
            <a:t>This is a level where enterprises define a strategy and a set of processes for managing and governing the Data generated inside and acquired from outside along their complete lifecycle. Data Spaces are generated where common standard data models, ontologies, industrial data platforms are set up inside the company and along the product lifecycle and the value chain. Any new application can be easily plugged &amp; played in this data space just by configuration, so that scalability is assured.</a:t>
          </a:r>
          <a:endParaRPr lang="en-GB" sz="1200" noProof="0" dirty="0"/>
        </a:p>
      </dgm:t>
    </dgm:pt>
    <dgm:pt modelId="{44A11914-1FAA-4496-B4F2-3FC7137C3535}" type="parTrans" cxnId="{2ECDECA2-96D1-49B3-80E6-C77AA3A5EB74}">
      <dgm:prSet/>
      <dgm:spPr/>
      <dgm:t>
        <a:bodyPr/>
        <a:lstStyle/>
        <a:p>
          <a:endParaRPr lang="it-IT" sz="1200"/>
        </a:p>
      </dgm:t>
    </dgm:pt>
    <dgm:pt modelId="{B8083739-3705-4ED9-AA0C-A967F8A6CB4E}" type="sibTrans" cxnId="{2ECDECA2-96D1-49B3-80E6-C77AA3A5EB74}">
      <dgm:prSet/>
      <dgm:spPr/>
      <dgm:t>
        <a:bodyPr/>
        <a:lstStyle/>
        <a:p>
          <a:endParaRPr lang="it-IT" sz="1200"/>
        </a:p>
      </dgm:t>
    </dgm:pt>
    <dgm:pt modelId="{26738E25-B3E8-4E0B-9C3B-44CE730278F9}">
      <dgm:prSet phldrT="[Testo]" custT="1"/>
      <dgm:spPr/>
      <dgm:t>
        <a:bodyPr/>
        <a:lstStyle/>
        <a:p>
          <a:pPr algn="l"/>
          <a:r>
            <a:rPr lang="en-GB" sz="2800" noProof="0" dirty="0"/>
            <a:t>3) Data Bridges</a:t>
          </a:r>
        </a:p>
      </dgm:t>
    </dgm:pt>
    <dgm:pt modelId="{1AAEB7E4-E590-451E-99DA-D90BE104758D}" type="parTrans" cxnId="{EC1BBB75-AD4D-4499-94FC-B1B95746917A}">
      <dgm:prSet/>
      <dgm:spPr/>
      <dgm:t>
        <a:bodyPr/>
        <a:lstStyle/>
        <a:p>
          <a:endParaRPr lang="it-IT" sz="1200"/>
        </a:p>
      </dgm:t>
    </dgm:pt>
    <dgm:pt modelId="{AC542F04-7390-462E-9F0F-1CB65C88FAB2}" type="sibTrans" cxnId="{EC1BBB75-AD4D-4499-94FC-B1B95746917A}">
      <dgm:prSet/>
      <dgm:spPr/>
      <dgm:t>
        <a:bodyPr/>
        <a:lstStyle/>
        <a:p>
          <a:endParaRPr lang="it-IT" sz="1200"/>
        </a:p>
      </dgm:t>
    </dgm:pt>
    <dgm:pt modelId="{6C460D5D-08F3-4B4A-B979-87CFFD352F0A}">
      <dgm:prSet phldrT="[Testo]" custT="1"/>
      <dgm:spPr/>
      <dgm:t>
        <a:bodyPr/>
        <a:lstStyle/>
        <a:p>
          <a:pPr algn="l"/>
          <a:r>
            <a:rPr lang="en-GB" sz="2800" noProof="0" dirty="0"/>
            <a:t>1) No Data Control </a:t>
          </a:r>
        </a:p>
      </dgm:t>
    </dgm:pt>
    <dgm:pt modelId="{594B38E4-BB6D-4839-BF6C-8B0E11C35007}" type="parTrans" cxnId="{420DA003-1536-4AAF-84D8-A6C4B3931663}">
      <dgm:prSet/>
      <dgm:spPr/>
      <dgm:t>
        <a:bodyPr/>
        <a:lstStyle/>
        <a:p>
          <a:endParaRPr lang="it-IT" sz="1200"/>
        </a:p>
      </dgm:t>
    </dgm:pt>
    <dgm:pt modelId="{489A74C9-A9A0-4F58-AB86-9E38ADB00FC6}" type="sibTrans" cxnId="{420DA003-1536-4AAF-84D8-A6C4B3931663}">
      <dgm:prSet/>
      <dgm:spPr/>
      <dgm:t>
        <a:bodyPr/>
        <a:lstStyle/>
        <a:p>
          <a:endParaRPr lang="it-IT" sz="1200"/>
        </a:p>
      </dgm:t>
    </dgm:pt>
    <dgm:pt modelId="{D65D87EC-98FC-4827-9537-5331F4DC3E34}">
      <dgm:prSet phldrT="[Testo]" custT="1"/>
      <dgm:spPr/>
      <dgm:t>
        <a:bodyPr/>
        <a:lstStyle/>
        <a:p>
          <a:r>
            <a:rPr lang="en-US" sz="1200" dirty="0"/>
            <a:t>This is a level where companies do not have CONTROL of DATA along their lifecycle. DATA are of course generated but no models, no processes, no awareness is in place. Smart Machines, Smart Products and Smart Value Chains do produce data but they are dispersed in several areas and the  company does not have any control on them</a:t>
          </a:r>
          <a:endParaRPr lang="en-GB" sz="1200" noProof="0" dirty="0"/>
        </a:p>
      </dgm:t>
    </dgm:pt>
    <dgm:pt modelId="{80C8800C-980D-48DA-8B31-D25B6FB8E473}" type="parTrans" cxnId="{99381095-9CD4-4CC3-A7C0-9B435EBBCD81}">
      <dgm:prSet/>
      <dgm:spPr/>
      <dgm:t>
        <a:bodyPr/>
        <a:lstStyle/>
        <a:p>
          <a:endParaRPr lang="it-IT" sz="1200"/>
        </a:p>
      </dgm:t>
    </dgm:pt>
    <dgm:pt modelId="{4DB0458F-79D2-4573-8239-EDBDFC6AAE0F}" type="sibTrans" cxnId="{99381095-9CD4-4CC3-A7C0-9B435EBBCD81}">
      <dgm:prSet/>
      <dgm:spPr/>
      <dgm:t>
        <a:bodyPr/>
        <a:lstStyle/>
        <a:p>
          <a:endParaRPr lang="it-IT" sz="1200"/>
        </a:p>
      </dgm:t>
    </dgm:pt>
    <dgm:pt modelId="{81AF8BE7-8BA1-4D2D-B6A5-E427E58E2BA0}">
      <dgm:prSet phldrT="[Testo]" custT="1"/>
      <dgm:spPr/>
      <dgm:t>
        <a:bodyPr/>
        <a:lstStyle/>
        <a:p>
          <a:pPr algn="l"/>
          <a:r>
            <a:rPr lang="en-GB" sz="2800" noProof="0" dirty="0"/>
            <a:t>2) Data Silos</a:t>
          </a:r>
        </a:p>
      </dgm:t>
    </dgm:pt>
    <dgm:pt modelId="{97FBDABE-2D87-41BB-96F0-1EA14AC98C91}" type="parTrans" cxnId="{E31619C4-5F72-432B-9E11-1D4C3C4832B3}">
      <dgm:prSet/>
      <dgm:spPr/>
      <dgm:t>
        <a:bodyPr/>
        <a:lstStyle/>
        <a:p>
          <a:endParaRPr lang="it-IT" sz="1200"/>
        </a:p>
      </dgm:t>
    </dgm:pt>
    <dgm:pt modelId="{6721E535-09AD-4136-8C19-589AAA5F5594}" type="sibTrans" cxnId="{E31619C4-5F72-432B-9E11-1D4C3C4832B3}">
      <dgm:prSet/>
      <dgm:spPr/>
      <dgm:t>
        <a:bodyPr/>
        <a:lstStyle/>
        <a:p>
          <a:endParaRPr lang="it-IT" sz="1200"/>
        </a:p>
      </dgm:t>
    </dgm:pt>
    <dgm:pt modelId="{0D05B778-B7A2-463E-AAC5-9D6E9B70ADAB}">
      <dgm:prSet phldrT="[Testo]" custT="1"/>
      <dgm:spPr/>
      <dgm:t>
        <a:bodyPr/>
        <a:lstStyle/>
        <a:p>
          <a:pPr>
            <a:spcAft>
              <a:spcPts val="0"/>
            </a:spcAft>
          </a:pPr>
          <a:r>
            <a:rPr lang="en-US" sz="1200" dirty="0"/>
            <a:t>This is a level where the company understands the relevance of Data lifecycle management as for feeding Enterprise applications such as PLM ERP SCM CRM MES … Data are captured …. Visualized in the context of their Enterprise application, so some data is NOT managed, some data is duplicated, but in any case DATA is SILOED.</a:t>
          </a:r>
          <a:endParaRPr lang="en-GB" sz="1200" noProof="0" dirty="0"/>
        </a:p>
      </dgm:t>
    </dgm:pt>
    <dgm:pt modelId="{623E92CD-2CB0-4EF8-B087-00768E29981F}" type="parTrans" cxnId="{B767A586-7221-4A9A-945C-2180AFF9E543}">
      <dgm:prSet/>
      <dgm:spPr/>
      <dgm:t>
        <a:bodyPr/>
        <a:lstStyle/>
        <a:p>
          <a:endParaRPr lang="it-IT" sz="1200"/>
        </a:p>
      </dgm:t>
    </dgm:pt>
    <dgm:pt modelId="{67523EAE-6DFB-4567-8660-54E10E884A53}" type="sibTrans" cxnId="{B767A586-7221-4A9A-945C-2180AFF9E543}">
      <dgm:prSet/>
      <dgm:spPr/>
      <dgm:t>
        <a:bodyPr/>
        <a:lstStyle/>
        <a:p>
          <a:endParaRPr lang="it-IT" sz="1200"/>
        </a:p>
      </dgm:t>
    </dgm:pt>
    <dgm:pt modelId="{64C79EE1-D286-4EC7-912B-283A0AD6F5BC}">
      <dgm:prSet phldrT="[Testo]" custT="1"/>
      <dgm:spPr/>
      <dgm:t>
        <a:bodyPr/>
        <a:lstStyle/>
        <a:p>
          <a:r>
            <a:rPr lang="en-GB" sz="1200" dirty="0"/>
            <a:t> This is a level where for feeding some advanced applications in the domain of planning, optimisation, prediction, the company needs to integrate data from different sources (e.g. ERP-CRM; ERP-MES, PLM-MES). Ad-hoc integration bridges are developed but without a holistic and comprehensive strategy for data management and governance</a:t>
          </a:r>
          <a:endParaRPr lang="en-GB" sz="1200" noProof="0" dirty="0"/>
        </a:p>
      </dgm:t>
    </dgm:pt>
    <dgm:pt modelId="{883E3030-9F56-43B9-9B7C-124F79932192}" type="parTrans" cxnId="{85F1BD6E-194F-42D4-929E-B1ED59BF2681}">
      <dgm:prSet/>
      <dgm:spPr/>
      <dgm:t>
        <a:bodyPr/>
        <a:lstStyle/>
        <a:p>
          <a:endParaRPr lang="it-IT" sz="1200"/>
        </a:p>
      </dgm:t>
    </dgm:pt>
    <dgm:pt modelId="{5AF7E3DB-155C-476A-A808-39A4D44B0D4C}" type="sibTrans" cxnId="{85F1BD6E-194F-42D4-929E-B1ED59BF2681}">
      <dgm:prSet/>
      <dgm:spPr/>
      <dgm:t>
        <a:bodyPr/>
        <a:lstStyle/>
        <a:p>
          <a:endParaRPr lang="it-IT" sz="1200"/>
        </a:p>
      </dgm:t>
    </dgm:pt>
    <dgm:pt modelId="{A2801B7F-CACE-4193-8B82-3717538222F2}" type="pres">
      <dgm:prSet presAssocID="{C4C027B9-6E4F-4F5C-80A8-94AC6EEC2D28}" presName="Name0" presStyleCnt="0">
        <dgm:presLayoutVars>
          <dgm:dir/>
          <dgm:animLvl val="lvl"/>
          <dgm:resizeHandles val="exact"/>
        </dgm:presLayoutVars>
      </dgm:prSet>
      <dgm:spPr/>
    </dgm:pt>
    <dgm:pt modelId="{362A01BE-508A-477D-91A4-2E2C27CEB5FB}" type="pres">
      <dgm:prSet presAssocID="{CD0F1ECC-0E00-488F-A219-ADBE949959DA}" presName="linNode" presStyleCnt="0"/>
      <dgm:spPr/>
    </dgm:pt>
    <dgm:pt modelId="{202B81D5-A1D7-429B-9606-3C1CBD847F51}" type="pres">
      <dgm:prSet presAssocID="{CD0F1ECC-0E00-488F-A219-ADBE949959DA}" presName="parentText" presStyleLbl="node1" presStyleIdx="0" presStyleCnt="5">
        <dgm:presLayoutVars>
          <dgm:chMax val="1"/>
          <dgm:bulletEnabled val="1"/>
        </dgm:presLayoutVars>
      </dgm:prSet>
      <dgm:spPr/>
    </dgm:pt>
    <dgm:pt modelId="{C2CF659F-0F4D-4B31-ABE1-E5C34E771DC1}" type="pres">
      <dgm:prSet presAssocID="{CD0F1ECC-0E00-488F-A219-ADBE949959DA}" presName="descendantText" presStyleLbl="alignAccFollowNode1" presStyleIdx="0" presStyleCnt="5" custScaleY="127015" custLinFactNeighborY="1191">
        <dgm:presLayoutVars>
          <dgm:bulletEnabled val="1"/>
        </dgm:presLayoutVars>
      </dgm:prSet>
      <dgm:spPr/>
    </dgm:pt>
    <dgm:pt modelId="{B4C76E6A-8F9F-40D4-97CE-B30BE187D767}" type="pres">
      <dgm:prSet presAssocID="{0EEC0D49-3281-430B-A2F1-18D73E87A712}" presName="sp" presStyleCnt="0"/>
      <dgm:spPr/>
    </dgm:pt>
    <dgm:pt modelId="{36C33126-09ED-4D49-BE3F-4FF532969B6A}" type="pres">
      <dgm:prSet presAssocID="{ECE1D4CE-0522-4D8E-B8C9-643FCA0C7BD5}" presName="linNode" presStyleCnt="0"/>
      <dgm:spPr/>
    </dgm:pt>
    <dgm:pt modelId="{BE389E43-AD00-4C29-84AC-EF6281485315}" type="pres">
      <dgm:prSet presAssocID="{ECE1D4CE-0522-4D8E-B8C9-643FCA0C7BD5}" presName="parentText" presStyleLbl="node1" presStyleIdx="1" presStyleCnt="5" custScaleX="98997" custLinFactNeighborX="-161">
        <dgm:presLayoutVars>
          <dgm:chMax val="1"/>
          <dgm:bulletEnabled val="1"/>
        </dgm:presLayoutVars>
      </dgm:prSet>
      <dgm:spPr/>
    </dgm:pt>
    <dgm:pt modelId="{8C6EEEBF-B24D-4765-982E-82D5D8B04433}" type="pres">
      <dgm:prSet presAssocID="{ECE1D4CE-0522-4D8E-B8C9-643FCA0C7BD5}" presName="descendantText" presStyleLbl="alignAccFollowNode1" presStyleIdx="1" presStyleCnt="5" custScaleY="125702" custLinFactNeighborY="0">
        <dgm:presLayoutVars>
          <dgm:bulletEnabled val="1"/>
        </dgm:presLayoutVars>
      </dgm:prSet>
      <dgm:spPr/>
    </dgm:pt>
    <dgm:pt modelId="{A3BEB2D5-8E92-4BF7-B9A1-444B8BF91E3D}" type="pres">
      <dgm:prSet presAssocID="{1467722C-A8A3-490F-B741-81C65A6B3DF9}" presName="sp" presStyleCnt="0"/>
      <dgm:spPr/>
    </dgm:pt>
    <dgm:pt modelId="{B6779DD8-01F2-486B-ABCF-A606A2D58337}" type="pres">
      <dgm:prSet presAssocID="{26738E25-B3E8-4E0B-9C3B-44CE730278F9}" presName="linNode" presStyleCnt="0"/>
      <dgm:spPr/>
    </dgm:pt>
    <dgm:pt modelId="{E9A1DF62-7268-4F07-BF52-23A5BD19970E}" type="pres">
      <dgm:prSet presAssocID="{26738E25-B3E8-4E0B-9C3B-44CE730278F9}" presName="parentText" presStyleLbl="node1" presStyleIdx="2" presStyleCnt="5">
        <dgm:presLayoutVars>
          <dgm:chMax val="1"/>
          <dgm:bulletEnabled val="1"/>
        </dgm:presLayoutVars>
      </dgm:prSet>
      <dgm:spPr/>
    </dgm:pt>
    <dgm:pt modelId="{ACDFB84C-E49C-4533-87F1-E18FBC3263D9}" type="pres">
      <dgm:prSet presAssocID="{26738E25-B3E8-4E0B-9C3B-44CE730278F9}" presName="descendantText" presStyleLbl="alignAccFollowNode1" presStyleIdx="2" presStyleCnt="5" custScaleY="118117" custLinFactNeighborY="0">
        <dgm:presLayoutVars>
          <dgm:bulletEnabled val="1"/>
        </dgm:presLayoutVars>
      </dgm:prSet>
      <dgm:spPr/>
    </dgm:pt>
    <dgm:pt modelId="{FE5B26B4-4046-4E7B-9383-DD52DFA967DD}" type="pres">
      <dgm:prSet presAssocID="{AC542F04-7390-462E-9F0F-1CB65C88FAB2}" presName="sp" presStyleCnt="0"/>
      <dgm:spPr/>
    </dgm:pt>
    <dgm:pt modelId="{BC1C6066-029A-482F-AD17-143F8EAD063C}" type="pres">
      <dgm:prSet presAssocID="{81AF8BE7-8BA1-4D2D-B6A5-E427E58E2BA0}" presName="linNode" presStyleCnt="0"/>
      <dgm:spPr/>
    </dgm:pt>
    <dgm:pt modelId="{A04C854C-460B-4127-BAA1-3C1426B5AE2F}" type="pres">
      <dgm:prSet presAssocID="{81AF8BE7-8BA1-4D2D-B6A5-E427E58E2BA0}" presName="parentText" presStyleLbl="node1" presStyleIdx="3" presStyleCnt="5">
        <dgm:presLayoutVars>
          <dgm:chMax val="1"/>
          <dgm:bulletEnabled val="1"/>
        </dgm:presLayoutVars>
      </dgm:prSet>
      <dgm:spPr/>
    </dgm:pt>
    <dgm:pt modelId="{8B352E94-0D8B-44AB-809A-C8D9967C8F6D}" type="pres">
      <dgm:prSet presAssocID="{81AF8BE7-8BA1-4D2D-B6A5-E427E58E2BA0}" presName="descendantText" presStyleLbl="alignAccFollowNode1" presStyleIdx="3" presStyleCnt="5" custScaleY="123525">
        <dgm:presLayoutVars>
          <dgm:bulletEnabled val="1"/>
        </dgm:presLayoutVars>
      </dgm:prSet>
      <dgm:spPr/>
    </dgm:pt>
    <dgm:pt modelId="{A4DB1700-C2B0-4570-B37F-A2FFE11846F0}" type="pres">
      <dgm:prSet presAssocID="{6721E535-09AD-4136-8C19-589AAA5F5594}" presName="sp" presStyleCnt="0"/>
      <dgm:spPr/>
    </dgm:pt>
    <dgm:pt modelId="{B82036FC-8254-4906-B696-E2D7C6BB539C}" type="pres">
      <dgm:prSet presAssocID="{6C460D5D-08F3-4B4A-B979-87CFFD352F0A}" presName="linNode" presStyleCnt="0"/>
      <dgm:spPr/>
    </dgm:pt>
    <dgm:pt modelId="{82D269D9-A2EB-4CFF-BF22-4FC1F6ADA1C7}" type="pres">
      <dgm:prSet presAssocID="{6C460D5D-08F3-4B4A-B979-87CFFD352F0A}" presName="parentText" presStyleLbl="node1" presStyleIdx="4" presStyleCnt="5">
        <dgm:presLayoutVars>
          <dgm:chMax val="1"/>
          <dgm:bulletEnabled val="1"/>
        </dgm:presLayoutVars>
      </dgm:prSet>
      <dgm:spPr/>
    </dgm:pt>
    <dgm:pt modelId="{D5A1509B-454E-4067-AAA9-59C4E35490FD}" type="pres">
      <dgm:prSet presAssocID="{6C460D5D-08F3-4B4A-B979-87CFFD352F0A}" presName="descendantText" presStyleLbl="alignAccFollowNode1" presStyleIdx="4" presStyleCnt="5" custScaleY="117447">
        <dgm:presLayoutVars>
          <dgm:bulletEnabled val="1"/>
        </dgm:presLayoutVars>
      </dgm:prSet>
      <dgm:spPr/>
    </dgm:pt>
  </dgm:ptLst>
  <dgm:cxnLst>
    <dgm:cxn modelId="{420DA003-1536-4AAF-84D8-A6C4B3931663}" srcId="{C4C027B9-6E4F-4F5C-80A8-94AC6EEC2D28}" destId="{6C460D5D-08F3-4B4A-B979-87CFFD352F0A}" srcOrd="4" destOrd="0" parTransId="{594B38E4-BB6D-4839-BF6C-8B0E11C35007}" sibTransId="{489A74C9-A9A0-4F58-AB86-9E38ADB00FC6}"/>
    <dgm:cxn modelId="{9FA5EC05-B33F-4298-AA8C-0F6C1D881372}" type="presOf" srcId="{6DFAD582-A90E-43F0-878E-AB296692A23A}" destId="{8C6EEEBF-B24D-4765-982E-82D5D8B04433}" srcOrd="0" destOrd="0" presId="urn:microsoft.com/office/officeart/2005/8/layout/vList5"/>
    <dgm:cxn modelId="{DF453413-24B0-47CF-9B40-3F2B495E98EC}" type="presOf" srcId="{81AF8BE7-8BA1-4D2D-B6A5-E427E58E2BA0}" destId="{A04C854C-460B-4127-BAA1-3C1426B5AE2F}" srcOrd="0" destOrd="0" presId="urn:microsoft.com/office/officeart/2005/8/layout/vList5"/>
    <dgm:cxn modelId="{4D809313-320B-47E2-AEBC-65433B437C4B}" type="presOf" srcId="{CD0F1ECC-0E00-488F-A219-ADBE949959DA}" destId="{202B81D5-A1D7-429B-9606-3C1CBD847F51}" srcOrd="0" destOrd="0" presId="urn:microsoft.com/office/officeart/2005/8/layout/vList5"/>
    <dgm:cxn modelId="{0429B013-EE1D-4622-B351-7DF92274C7F9}" type="presOf" srcId="{D65D87EC-98FC-4827-9537-5331F4DC3E34}" destId="{D5A1509B-454E-4067-AAA9-59C4E35490FD}" srcOrd="0" destOrd="0" presId="urn:microsoft.com/office/officeart/2005/8/layout/vList5"/>
    <dgm:cxn modelId="{9A422645-38F8-4A6A-AD2E-1A7B3492BED9}" srcId="{C4C027B9-6E4F-4F5C-80A8-94AC6EEC2D28}" destId="{ECE1D4CE-0522-4D8E-B8C9-643FCA0C7BD5}" srcOrd="1" destOrd="0" parTransId="{FA155443-CE10-4437-97AC-8D2E3530AD8C}" sibTransId="{1467722C-A8A3-490F-B741-81C65A6B3DF9}"/>
    <dgm:cxn modelId="{2228B64B-00CA-4D9D-922B-EB87A1619B55}" type="presOf" srcId="{01303DFC-1501-473A-8749-F2AA44E9E377}" destId="{C2CF659F-0F4D-4B31-ABE1-E5C34E771DC1}" srcOrd="0" destOrd="0" presId="urn:microsoft.com/office/officeart/2005/8/layout/vList5"/>
    <dgm:cxn modelId="{85F1BD6E-194F-42D4-929E-B1ED59BF2681}" srcId="{26738E25-B3E8-4E0B-9C3B-44CE730278F9}" destId="{64C79EE1-D286-4EC7-912B-283A0AD6F5BC}" srcOrd="0" destOrd="0" parTransId="{883E3030-9F56-43B9-9B7C-124F79932192}" sibTransId="{5AF7E3DB-155C-476A-A808-39A4D44B0D4C}"/>
    <dgm:cxn modelId="{4C1FA152-9EF9-4815-84C0-30E9023B1536}" type="presOf" srcId="{6C460D5D-08F3-4B4A-B979-87CFFD352F0A}" destId="{82D269D9-A2EB-4CFF-BF22-4FC1F6ADA1C7}" srcOrd="0" destOrd="0" presId="urn:microsoft.com/office/officeart/2005/8/layout/vList5"/>
    <dgm:cxn modelId="{40DB0B74-34E1-4A18-A4EF-FA8C50BC3163}" type="presOf" srcId="{C4C027B9-6E4F-4F5C-80A8-94AC6EEC2D28}" destId="{A2801B7F-CACE-4193-8B82-3717538222F2}" srcOrd="0" destOrd="0" presId="urn:microsoft.com/office/officeart/2005/8/layout/vList5"/>
    <dgm:cxn modelId="{EC1BBB75-AD4D-4499-94FC-B1B95746917A}" srcId="{C4C027B9-6E4F-4F5C-80A8-94AC6EEC2D28}" destId="{26738E25-B3E8-4E0B-9C3B-44CE730278F9}" srcOrd="2" destOrd="0" parTransId="{1AAEB7E4-E590-451E-99DA-D90BE104758D}" sibTransId="{AC542F04-7390-462E-9F0F-1CB65C88FAB2}"/>
    <dgm:cxn modelId="{A62EBF75-26EA-4A63-9B91-F3877EC47013}" type="presOf" srcId="{26738E25-B3E8-4E0B-9C3B-44CE730278F9}" destId="{E9A1DF62-7268-4F07-BF52-23A5BD19970E}" srcOrd="0" destOrd="0" presId="urn:microsoft.com/office/officeart/2005/8/layout/vList5"/>
    <dgm:cxn modelId="{B767A586-7221-4A9A-945C-2180AFF9E543}" srcId="{81AF8BE7-8BA1-4D2D-B6A5-E427E58E2BA0}" destId="{0D05B778-B7A2-463E-AAC5-9D6E9B70ADAB}" srcOrd="0" destOrd="0" parTransId="{623E92CD-2CB0-4EF8-B087-00768E29981F}" sibTransId="{67523EAE-6DFB-4567-8660-54E10E884A53}"/>
    <dgm:cxn modelId="{4365D692-5FB4-49F4-9A41-2B2B94A9364F}" type="presOf" srcId="{64C79EE1-D286-4EC7-912B-283A0AD6F5BC}" destId="{ACDFB84C-E49C-4533-87F1-E18FBC3263D9}" srcOrd="0" destOrd="0" presId="urn:microsoft.com/office/officeart/2005/8/layout/vList5"/>
    <dgm:cxn modelId="{99381095-9CD4-4CC3-A7C0-9B435EBBCD81}" srcId="{6C460D5D-08F3-4B4A-B979-87CFFD352F0A}" destId="{D65D87EC-98FC-4827-9537-5331F4DC3E34}" srcOrd="0" destOrd="0" parTransId="{80C8800C-980D-48DA-8B31-D25B6FB8E473}" sibTransId="{4DB0458F-79D2-4573-8239-EDBDFC6AAE0F}"/>
    <dgm:cxn modelId="{2ECDECA2-96D1-49B3-80E6-C77AA3A5EB74}" srcId="{ECE1D4CE-0522-4D8E-B8C9-643FCA0C7BD5}" destId="{6DFAD582-A90E-43F0-878E-AB296692A23A}" srcOrd="0" destOrd="0" parTransId="{44A11914-1FAA-4496-B4F2-3FC7137C3535}" sibTransId="{B8083739-3705-4ED9-AA0C-A967F8A6CB4E}"/>
    <dgm:cxn modelId="{DB4CC4A9-12A6-422E-9F9E-47A2AE37FAF7}" srcId="{C4C027B9-6E4F-4F5C-80A8-94AC6EEC2D28}" destId="{CD0F1ECC-0E00-488F-A219-ADBE949959DA}" srcOrd="0" destOrd="0" parTransId="{13568FF1-F80B-49CD-8AEE-F5ED5A54F1DB}" sibTransId="{0EEC0D49-3281-430B-A2F1-18D73E87A712}"/>
    <dgm:cxn modelId="{E31619C4-5F72-432B-9E11-1D4C3C4832B3}" srcId="{C4C027B9-6E4F-4F5C-80A8-94AC6EEC2D28}" destId="{81AF8BE7-8BA1-4D2D-B6A5-E427E58E2BA0}" srcOrd="3" destOrd="0" parTransId="{97FBDABE-2D87-41BB-96F0-1EA14AC98C91}" sibTransId="{6721E535-09AD-4136-8C19-589AAA5F5594}"/>
    <dgm:cxn modelId="{8810FDD1-9D62-4AF9-B98D-9AE420E5DED1}" type="presOf" srcId="{ECE1D4CE-0522-4D8E-B8C9-643FCA0C7BD5}" destId="{BE389E43-AD00-4C29-84AC-EF6281485315}" srcOrd="0" destOrd="0" presId="urn:microsoft.com/office/officeart/2005/8/layout/vList5"/>
    <dgm:cxn modelId="{509A6DD4-BE5F-43F4-A6CD-B108285AF9CD}" type="presOf" srcId="{0D05B778-B7A2-463E-AAC5-9D6E9B70ADAB}" destId="{8B352E94-0D8B-44AB-809A-C8D9967C8F6D}" srcOrd="0" destOrd="0" presId="urn:microsoft.com/office/officeart/2005/8/layout/vList5"/>
    <dgm:cxn modelId="{43BA1EF6-B8DB-40BA-B41A-452F36D775B5}" srcId="{CD0F1ECC-0E00-488F-A219-ADBE949959DA}" destId="{01303DFC-1501-473A-8749-F2AA44E9E377}" srcOrd="0" destOrd="0" parTransId="{DFD12A7F-51A6-40B7-B478-FC55E95A6A99}" sibTransId="{69D8AF6C-E380-4FC3-BE69-D3DA06446C63}"/>
    <dgm:cxn modelId="{CE055D1D-55CF-43FB-8316-792A77767848}" type="presParOf" srcId="{A2801B7F-CACE-4193-8B82-3717538222F2}" destId="{362A01BE-508A-477D-91A4-2E2C27CEB5FB}" srcOrd="0" destOrd="0" presId="urn:microsoft.com/office/officeart/2005/8/layout/vList5"/>
    <dgm:cxn modelId="{48F57C47-0A7B-422D-AE42-0749FEEA46BC}" type="presParOf" srcId="{362A01BE-508A-477D-91A4-2E2C27CEB5FB}" destId="{202B81D5-A1D7-429B-9606-3C1CBD847F51}" srcOrd="0" destOrd="0" presId="urn:microsoft.com/office/officeart/2005/8/layout/vList5"/>
    <dgm:cxn modelId="{CA84F8C4-2D10-4557-9785-00797181CFE6}" type="presParOf" srcId="{362A01BE-508A-477D-91A4-2E2C27CEB5FB}" destId="{C2CF659F-0F4D-4B31-ABE1-E5C34E771DC1}" srcOrd="1" destOrd="0" presId="urn:microsoft.com/office/officeart/2005/8/layout/vList5"/>
    <dgm:cxn modelId="{D8BD7119-4613-493A-A285-37FF54FED72D}" type="presParOf" srcId="{A2801B7F-CACE-4193-8B82-3717538222F2}" destId="{B4C76E6A-8F9F-40D4-97CE-B30BE187D767}" srcOrd="1" destOrd="0" presId="urn:microsoft.com/office/officeart/2005/8/layout/vList5"/>
    <dgm:cxn modelId="{C19EAC22-8222-4925-89BB-20C5F3E21916}" type="presParOf" srcId="{A2801B7F-CACE-4193-8B82-3717538222F2}" destId="{36C33126-09ED-4D49-BE3F-4FF532969B6A}" srcOrd="2" destOrd="0" presId="urn:microsoft.com/office/officeart/2005/8/layout/vList5"/>
    <dgm:cxn modelId="{3219CE35-9949-429A-B261-ADBBB06A35AD}" type="presParOf" srcId="{36C33126-09ED-4D49-BE3F-4FF532969B6A}" destId="{BE389E43-AD00-4C29-84AC-EF6281485315}" srcOrd="0" destOrd="0" presId="urn:microsoft.com/office/officeart/2005/8/layout/vList5"/>
    <dgm:cxn modelId="{DFE194C3-4A8B-4A8C-8CAC-B46D5E953598}" type="presParOf" srcId="{36C33126-09ED-4D49-BE3F-4FF532969B6A}" destId="{8C6EEEBF-B24D-4765-982E-82D5D8B04433}" srcOrd="1" destOrd="0" presId="urn:microsoft.com/office/officeart/2005/8/layout/vList5"/>
    <dgm:cxn modelId="{2B956C74-36EF-4584-ABA2-2AFE8E3D0071}" type="presParOf" srcId="{A2801B7F-CACE-4193-8B82-3717538222F2}" destId="{A3BEB2D5-8E92-4BF7-B9A1-444B8BF91E3D}" srcOrd="3" destOrd="0" presId="urn:microsoft.com/office/officeart/2005/8/layout/vList5"/>
    <dgm:cxn modelId="{072A80BF-BEB3-4B65-ACFB-0E206D9658D6}" type="presParOf" srcId="{A2801B7F-CACE-4193-8B82-3717538222F2}" destId="{B6779DD8-01F2-486B-ABCF-A606A2D58337}" srcOrd="4" destOrd="0" presId="urn:microsoft.com/office/officeart/2005/8/layout/vList5"/>
    <dgm:cxn modelId="{CFF721C6-C0A7-4BC2-9E14-E183241F0101}" type="presParOf" srcId="{B6779DD8-01F2-486B-ABCF-A606A2D58337}" destId="{E9A1DF62-7268-4F07-BF52-23A5BD19970E}" srcOrd="0" destOrd="0" presId="urn:microsoft.com/office/officeart/2005/8/layout/vList5"/>
    <dgm:cxn modelId="{EA5B45B2-60F5-4731-BE6C-13E8B0BAED85}" type="presParOf" srcId="{B6779DD8-01F2-486B-ABCF-A606A2D58337}" destId="{ACDFB84C-E49C-4533-87F1-E18FBC3263D9}" srcOrd="1" destOrd="0" presId="urn:microsoft.com/office/officeart/2005/8/layout/vList5"/>
    <dgm:cxn modelId="{2C324313-148C-4995-AFD5-B3F5B1D608C5}" type="presParOf" srcId="{A2801B7F-CACE-4193-8B82-3717538222F2}" destId="{FE5B26B4-4046-4E7B-9383-DD52DFA967DD}" srcOrd="5" destOrd="0" presId="urn:microsoft.com/office/officeart/2005/8/layout/vList5"/>
    <dgm:cxn modelId="{6BE9BE6D-064A-42EA-8EF3-9E077200A87F}" type="presParOf" srcId="{A2801B7F-CACE-4193-8B82-3717538222F2}" destId="{BC1C6066-029A-482F-AD17-143F8EAD063C}" srcOrd="6" destOrd="0" presId="urn:microsoft.com/office/officeart/2005/8/layout/vList5"/>
    <dgm:cxn modelId="{69429146-F4CD-4601-805A-5F53CE809E2C}" type="presParOf" srcId="{BC1C6066-029A-482F-AD17-143F8EAD063C}" destId="{A04C854C-460B-4127-BAA1-3C1426B5AE2F}" srcOrd="0" destOrd="0" presId="urn:microsoft.com/office/officeart/2005/8/layout/vList5"/>
    <dgm:cxn modelId="{6E06739B-0DA0-4B26-A9BC-F63C7A333609}" type="presParOf" srcId="{BC1C6066-029A-482F-AD17-143F8EAD063C}" destId="{8B352E94-0D8B-44AB-809A-C8D9967C8F6D}" srcOrd="1" destOrd="0" presId="urn:microsoft.com/office/officeart/2005/8/layout/vList5"/>
    <dgm:cxn modelId="{92B0385A-4E22-4188-B4F4-47CC3738B24E}" type="presParOf" srcId="{A2801B7F-CACE-4193-8B82-3717538222F2}" destId="{A4DB1700-C2B0-4570-B37F-A2FFE11846F0}" srcOrd="7" destOrd="0" presId="urn:microsoft.com/office/officeart/2005/8/layout/vList5"/>
    <dgm:cxn modelId="{D589E652-03C2-4A8D-A836-198FFE2269DD}" type="presParOf" srcId="{A2801B7F-CACE-4193-8B82-3717538222F2}" destId="{B82036FC-8254-4906-B696-E2D7C6BB539C}" srcOrd="8" destOrd="0" presId="urn:microsoft.com/office/officeart/2005/8/layout/vList5"/>
    <dgm:cxn modelId="{4D75EA81-7CC7-4DCF-8817-D46C2EA5CFF9}" type="presParOf" srcId="{B82036FC-8254-4906-B696-E2D7C6BB539C}" destId="{82D269D9-A2EB-4CFF-BF22-4FC1F6ADA1C7}" srcOrd="0" destOrd="0" presId="urn:microsoft.com/office/officeart/2005/8/layout/vList5"/>
    <dgm:cxn modelId="{F8A8107C-E094-41D4-B01F-4C68B14C26E8}" type="presParOf" srcId="{B82036FC-8254-4906-B696-E2D7C6BB539C}" destId="{D5A1509B-454E-4067-AAA9-59C4E35490FD}"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CF659F-0F4D-4B31-ABE1-E5C34E771DC1}">
      <dsp:nvSpPr>
        <dsp:cNvPr id="0" name=""/>
        <dsp:cNvSpPr/>
      </dsp:nvSpPr>
      <dsp:spPr>
        <a:xfrm rot="5400000">
          <a:off x="6585535" y="-2791637"/>
          <a:ext cx="1116179" cy="672341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This level is when the enterprise fully understands how data can be profitably exploited inside and outside of the value chain. Data Marketplaces and/or Trusted Data Networks are setup and managed in agreement with Data Protection (personal data) and Data Sovereignty (non-personal data)  principles. This does not necessarily imply a monetisation and revenue stream, but the full exploitation of the intrinsic value of data-information-knowledge</a:t>
          </a:r>
          <a:endParaRPr lang="en-GB" sz="1200" kern="1200" noProof="0" dirty="0"/>
        </a:p>
      </dsp:txBody>
      <dsp:txXfrm rot="-5400000">
        <a:off x="3781920" y="66465"/>
        <a:ext cx="6668924" cy="1007205"/>
      </dsp:txXfrm>
    </dsp:sp>
    <dsp:sp modelId="{202B81D5-A1D7-429B-9606-3C1CBD847F51}">
      <dsp:nvSpPr>
        <dsp:cNvPr id="0" name=""/>
        <dsp:cNvSpPr/>
      </dsp:nvSpPr>
      <dsp:spPr>
        <a:xfrm>
          <a:off x="0" y="10366"/>
          <a:ext cx="3781919" cy="10984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GB" sz="2800" kern="1200" noProof="0" dirty="0"/>
            <a:t>5) Data Valorisation</a:t>
          </a:r>
        </a:p>
      </dsp:txBody>
      <dsp:txXfrm>
        <a:off x="53623" y="63989"/>
        <a:ext cx="3674673" cy="991226"/>
      </dsp:txXfrm>
    </dsp:sp>
    <dsp:sp modelId="{8C6EEEBF-B24D-4765-982E-82D5D8B04433}">
      <dsp:nvSpPr>
        <dsp:cNvPr id="0" name=""/>
        <dsp:cNvSpPr/>
      </dsp:nvSpPr>
      <dsp:spPr>
        <a:xfrm rot="5400000">
          <a:off x="6553371" y="-1636769"/>
          <a:ext cx="1104641" cy="672341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This is a level where enterprises define a strategy and a set of processes for managing and governing the Data generated inside and acquired from outside along their complete lifecycle. Data Spaces are generated where common standard data models, ontologies, industrial data platforms are set up inside the company and along the product lifecycle and the value chain. Any new application can be easily plugged &amp; played in this data space just by configuration, so that scalability is assured.</a:t>
          </a:r>
          <a:endParaRPr lang="en-GB" sz="1200" kern="1200" noProof="0" dirty="0"/>
        </a:p>
      </dsp:txBody>
      <dsp:txXfrm rot="-5400000">
        <a:off x="3743986" y="1226540"/>
        <a:ext cx="6669487" cy="996793"/>
      </dsp:txXfrm>
    </dsp:sp>
    <dsp:sp modelId="{BE389E43-AD00-4C29-84AC-EF6281485315}">
      <dsp:nvSpPr>
        <dsp:cNvPr id="0" name=""/>
        <dsp:cNvSpPr/>
      </dsp:nvSpPr>
      <dsp:spPr>
        <a:xfrm>
          <a:off x="0" y="1175700"/>
          <a:ext cx="3743986" cy="10984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GB" sz="2800" kern="1200" noProof="0" dirty="0"/>
            <a:t>4) Data Interoperability </a:t>
          </a:r>
        </a:p>
      </dsp:txBody>
      <dsp:txXfrm>
        <a:off x="53623" y="1229323"/>
        <a:ext cx="3636740" cy="991226"/>
      </dsp:txXfrm>
    </dsp:sp>
    <dsp:sp modelId="{ACDFB84C-E49C-4533-87F1-E18FBC3263D9}">
      <dsp:nvSpPr>
        <dsp:cNvPr id="0" name=""/>
        <dsp:cNvSpPr/>
      </dsp:nvSpPr>
      <dsp:spPr>
        <a:xfrm rot="5400000">
          <a:off x="6631615" y="-483575"/>
          <a:ext cx="1037985"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GB" sz="1200" kern="1200" dirty="0"/>
            <a:t> This is a level where for feeding some advanced applications in the domain of planning, optimisation, prediction, the company needs to integrate data from different sources (e.g. ERP-CRM; ERP-MES, PLM-MES). Ad-hoc integration bridges are developed but without a holistic and comprehensive strategy for data management and governance</a:t>
          </a:r>
          <a:endParaRPr lang="en-GB" sz="1200" kern="1200" noProof="0" dirty="0"/>
        </a:p>
      </dsp:txBody>
      <dsp:txXfrm rot="-5400000">
        <a:off x="3785616" y="2413094"/>
        <a:ext cx="6679314" cy="936645"/>
      </dsp:txXfrm>
    </dsp:sp>
    <dsp:sp modelId="{E9A1DF62-7268-4F07-BF52-23A5BD19970E}">
      <dsp:nvSpPr>
        <dsp:cNvPr id="0" name=""/>
        <dsp:cNvSpPr/>
      </dsp:nvSpPr>
      <dsp:spPr>
        <a:xfrm>
          <a:off x="0" y="2332180"/>
          <a:ext cx="3785616" cy="10984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GB" sz="2800" kern="1200" noProof="0" dirty="0"/>
            <a:t>3) Data Bridges</a:t>
          </a:r>
        </a:p>
      </dsp:txBody>
      <dsp:txXfrm>
        <a:off x="53623" y="2385803"/>
        <a:ext cx="3678370" cy="991226"/>
      </dsp:txXfrm>
    </dsp:sp>
    <dsp:sp modelId="{8B352E94-0D8B-44AB-809A-C8D9967C8F6D}">
      <dsp:nvSpPr>
        <dsp:cNvPr id="0" name=""/>
        <dsp:cNvSpPr/>
      </dsp:nvSpPr>
      <dsp:spPr>
        <a:xfrm rot="5400000">
          <a:off x="6607852" y="669820"/>
          <a:ext cx="1085510"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ts val="0"/>
            </a:spcAft>
            <a:buChar char="•"/>
          </a:pPr>
          <a:r>
            <a:rPr lang="en-US" sz="1200" kern="1200" dirty="0"/>
            <a:t>This is a level where the company understands the relevance of Data lifecycle management as for feeding Enterprise applications such as PLM ERP SCM CRM MES … Data are captured …. Visualized in the context of their Enterprise application, so some data is NOT managed, some data is duplicated, but in any case DATA is SILOED.</a:t>
          </a:r>
          <a:endParaRPr lang="en-GB" sz="1200" kern="1200" noProof="0" dirty="0"/>
        </a:p>
      </dsp:txBody>
      <dsp:txXfrm rot="-5400000">
        <a:off x="3785615" y="3545047"/>
        <a:ext cx="6676994" cy="979530"/>
      </dsp:txXfrm>
    </dsp:sp>
    <dsp:sp modelId="{A04C854C-460B-4127-BAA1-3C1426B5AE2F}">
      <dsp:nvSpPr>
        <dsp:cNvPr id="0" name=""/>
        <dsp:cNvSpPr/>
      </dsp:nvSpPr>
      <dsp:spPr>
        <a:xfrm>
          <a:off x="0" y="3485576"/>
          <a:ext cx="3785616" cy="10984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GB" sz="2800" kern="1200" noProof="0" dirty="0"/>
            <a:t>2) Data Silos</a:t>
          </a:r>
        </a:p>
      </dsp:txBody>
      <dsp:txXfrm>
        <a:off x="53623" y="3539199"/>
        <a:ext cx="3678370" cy="991226"/>
      </dsp:txXfrm>
    </dsp:sp>
    <dsp:sp modelId="{D5A1509B-454E-4067-AAA9-59C4E35490FD}">
      <dsp:nvSpPr>
        <dsp:cNvPr id="0" name=""/>
        <dsp:cNvSpPr/>
      </dsp:nvSpPr>
      <dsp:spPr>
        <a:xfrm rot="5400000">
          <a:off x="6634558" y="1823216"/>
          <a:ext cx="1032098"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This is a level where companies do not have CONTROL of DATA along their lifecycle. DATA are of course generated but no models, no processes, no awareness is in place. Smart Machines, Smart Products and Smart Value Chains do produce data but they are dispersed in several areas and the  company does not have any control on them</a:t>
          </a:r>
          <a:endParaRPr lang="en-GB" sz="1200" kern="1200" noProof="0" dirty="0"/>
        </a:p>
      </dsp:txBody>
      <dsp:txXfrm rot="-5400000">
        <a:off x="3785616" y="4722542"/>
        <a:ext cx="6679601" cy="931332"/>
      </dsp:txXfrm>
    </dsp:sp>
    <dsp:sp modelId="{82D269D9-A2EB-4CFF-BF22-4FC1F6ADA1C7}">
      <dsp:nvSpPr>
        <dsp:cNvPr id="0" name=""/>
        <dsp:cNvSpPr/>
      </dsp:nvSpPr>
      <dsp:spPr>
        <a:xfrm>
          <a:off x="0" y="4638972"/>
          <a:ext cx="3785616" cy="10984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l" defTabSz="1244600">
            <a:lnSpc>
              <a:spcPct val="90000"/>
            </a:lnSpc>
            <a:spcBef>
              <a:spcPct val="0"/>
            </a:spcBef>
            <a:spcAft>
              <a:spcPct val="35000"/>
            </a:spcAft>
            <a:buNone/>
          </a:pPr>
          <a:r>
            <a:rPr lang="en-GB" sz="2800" kern="1200" noProof="0" dirty="0"/>
            <a:t>1) No Data Control </a:t>
          </a:r>
        </a:p>
      </dsp:txBody>
      <dsp:txXfrm>
        <a:off x="53623" y="4692595"/>
        <a:ext cx="3678370" cy="99122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58AC38F9-870A-484E-9635-55B45913451E}" type="datetimeFigureOut">
              <a:rPr lang="it-IT" smtClean="0"/>
              <a:t>27/11/2021</a:t>
            </a:fld>
            <a:endParaRPr lang="it-IT"/>
          </a:p>
        </p:txBody>
      </p:sp>
      <p:sp>
        <p:nvSpPr>
          <p:cNvPr id="4" name="Segnaposto immagine diapositiva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4CA213DF-0874-435A-BD0C-F58EB7AF8729}" type="slidenum">
              <a:rPr lang="it-IT" smtClean="0"/>
              <a:t>‹N›</a:t>
            </a:fld>
            <a:endParaRPr lang="it-IT"/>
          </a:p>
        </p:txBody>
      </p:sp>
    </p:spTree>
    <p:extLst>
      <p:ext uri="{BB962C8B-B14F-4D97-AF65-F5344CB8AC3E}">
        <p14:creationId xmlns:p14="http://schemas.microsoft.com/office/powerpoint/2010/main" val="3944052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The </a:t>
            </a:r>
            <a:r>
              <a:rPr lang="es-ES" dirty="0" err="1"/>
              <a:t>main</a:t>
            </a:r>
            <a:r>
              <a:rPr lang="es-ES" dirty="0"/>
              <a:t> </a:t>
            </a:r>
            <a:r>
              <a:rPr lang="es-ES" dirty="0" err="1"/>
              <a:t>goal</a:t>
            </a:r>
            <a:r>
              <a:rPr lang="es-ES" dirty="0"/>
              <a:t> </a:t>
            </a:r>
            <a:r>
              <a:rPr lang="es-ES" dirty="0" err="1"/>
              <a:t>of</a:t>
            </a:r>
            <a:r>
              <a:rPr lang="es-ES" dirty="0"/>
              <a:t> </a:t>
            </a:r>
            <a:r>
              <a:rPr lang="es-ES" dirty="0" err="1"/>
              <a:t>European</a:t>
            </a:r>
            <a:r>
              <a:rPr lang="es-ES" dirty="0"/>
              <a:t> Data </a:t>
            </a:r>
            <a:r>
              <a:rPr lang="es-ES" dirty="0" err="1"/>
              <a:t>Space</a:t>
            </a:r>
            <a:r>
              <a:rPr lang="es-ES" dirty="0"/>
              <a:t> </a:t>
            </a:r>
            <a:r>
              <a:rPr lang="es-ES" dirty="0" err="1"/>
              <a:t>is</a:t>
            </a:r>
            <a:r>
              <a:rPr lang="es-ES" dirty="0"/>
              <a:t> </a:t>
            </a:r>
            <a:r>
              <a:rPr lang="es-ES" dirty="0" err="1"/>
              <a:t>to</a:t>
            </a:r>
            <a:r>
              <a:rPr lang="es-ES" dirty="0"/>
              <a:t> </a:t>
            </a:r>
            <a:r>
              <a:rPr lang="es-ES" dirty="0" err="1"/>
              <a:t>increase</a:t>
            </a:r>
            <a:r>
              <a:rPr lang="es-ES" dirty="0"/>
              <a:t> the </a:t>
            </a:r>
            <a:r>
              <a:rPr lang="es-ES" dirty="0" err="1"/>
              <a:t>availability</a:t>
            </a:r>
            <a:r>
              <a:rPr lang="es-ES" dirty="0"/>
              <a:t> [uh –</a:t>
            </a:r>
            <a:r>
              <a:rPr lang="es-ES" dirty="0" err="1"/>
              <a:t>vey-luh-bih-lih-ty</a:t>
            </a:r>
            <a:r>
              <a:rPr lang="es-ES" dirty="0"/>
              <a:t>] </a:t>
            </a:r>
            <a:r>
              <a:rPr lang="es-ES" dirty="0" err="1"/>
              <a:t>of</a:t>
            </a:r>
            <a:r>
              <a:rPr lang="es-ES" dirty="0"/>
              <a:t> </a:t>
            </a:r>
            <a:r>
              <a:rPr lang="es-ES" dirty="0" err="1"/>
              <a:t>large</a:t>
            </a:r>
            <a:r>
              <a:rPr lang="es-ES" dirty="0"/>
              <a:t> pools </a:t>
            </a:r>
            <a:r>
              <a:rPr lang="es-ES" dirty="0" err="1"/>
              <a:t>of</a:t>
            </a:r>
            <a:r>
              <a:rPr lang="es-ES" dirty="0"/>
              <a:t> data, </a:t>
            </a:r>
            <a:r>
              <a:rPr lang="es-ES" dirty="0" err="1"/>
              <a:t>of</a:t>
            </a:r>
            <a:r>
              <a:rPr lang="es-ES" dirty="0"/>
              <a:t> </a:t>
            </a:r>
            <a:r>
              <a:rPr lang="es-ES" dirty="0" err="1"/>
              <a:t>course</a:t>
            </a:r>
            <a:r>
              <a:rPr lang="es-ES" dirty="0"/>
              <a:t>, the </a:t>
            </a:r>
            <a:r>
              <a:rPr lang="es-ES" dirty="0" err="1"/>
              <a:t>availability</a:t>
            </a:r>
            <a:r>
              <a:rPr lang="es-ES" dirty="0"/>
              <a:t> </a:t>
            </a:r>
            <a:r>
              <a:rPr lang="es-ES" dirty="0" err="1"/>
              <a:t>of</a:t>
            </a:r>
            <a:r>
              <a:rPr lang="es-ES" dirty="0"/>
              <a:t> </a:t>
            </a:r>
            <a:r>
              <a:rPr lang="es-ES" dirty="0" err="1"/>
              <a:t>an</a:t>
            </a:r>
            <a:r>
              <a:rPr lang="es-ES" dirty="0"/>
              <a:t> </a:t>
            </a:r>
            <a:r>
              <a:rPr lang="es-ES" dirty="0" err="1"/>
              <a:t>infraestructure</a:t>
            </a:r>
            <a:r>
              <a:rPr lang="es-ES" dirty="0"/>
              <a:t> </a:t>
            </a:r>
            <a:r>
              <a:rPr lang="es-ES" dirty="0" err="1"/>
              <a:t>to</a:t>
            </a:r>
            <a:r>
              <a:rPr lang="es-ES" dirty="0"/>
              <a:t> use and </a:t>
            </a:r>
            <a:r>
              <a:rPr lang="es-ES" dirty="0" err="1"/>
              <a:t>exchange</a:t>
            </a:r>
            <a:r>
              <a:rPr lang="es-ES" dirty="0"/>
              <a:t> data and </a:t>
            </a:r>
            <a:r>
              <a:rPr lang="es-ES" dirty="0" err="1"/>
              <a:t>appropriate</a:t>
            </a:r>
            <a:r>
              <a:rPr lang="es-ES" dirty="0"/>
              <a:t> Governance </a:t>
            </a:r>
            <a:r>
              <a:rPr lang="es-ES" dirty="0" err="1"/>
              <a:t>mechanisms</a:t>
            </a:r>
            <a:r>
              <a:rPr lang="es-ES" dirty="0"/>
              <a:t>. </a:t>
            </a:r>
          </a:p>
          <a:p>
            <a:r>
              <a:rPr lang="es-ES" dirty="0"/>
              <a:t>The EC </a:t>
            </a:r>
            <a:r>
              <a:rPr lang="es-ES" dirty="0" err="1"/>
              <a:t>is</a:t>
            </a:r>
            <a:r>
              <a:rPr lang="es-ES" dirty="0"/>
              <a:t> </a:t>
            </a:r>
            <a:r>
              <a:rPr lang="es-ES" dirty="0" err="1"/>
              <a:t>promoting</a:t>
            </a:r>
            <a:r>
              <a:rPr lang="es-ES" dirty="0"/>
              <a:t> 9 data </a:t>
            </a:r>
            <a:r>
              <a:rPr lang="es-ES" dirty="0" err="1"/>
              <a:t>spaces</a:t>
            </a:r>
            <a:r>
              <a:rPr lang="es-ES" dirty="0"/>
              <a:t> in </a:t>
            </a:r>
            <a:r>
              <a:rPr lang="es-ES" dirty="0" err="1"/>
              <a:t>key</a:t>
            </a:r>
            <a:r>
              <a:rPr lang="es-ES" dirty="0"/>
              <a:t> </a:t>
            </a:r>
            <a:r>
              <a:rPr lang="es-ES" dirty="0" err="1"/>
              <a:t>sectors</a:t>
            </a:r>
            <a:r>
              <a:rPr lang="es-ES" dirty="0"/>
              <a:t>.</a:t>
            </a:r>
          </a:p>
          <a:p>
            <a:endParaRPr lang="es-ES" dirty="0"/>
          </a:p>
          <a:p>
            <a:r>
              <a:rPr lang="es-ES" dirty="0" err="1"/>
              <a:t>How</a:t>
            </a:r>
            <a:r>
              <a:rPr lang="es-ES" dirty="0"/>
              <a:t> </a:t>
            </a:r>
            <a:r>
              <a:rPr lang="es-ES" dirty="0" err="1"/>
              <a:t>to</a:t>
            </a:r>
            <a:r>
              <a:rPr lang="es-ES" dirty="0"/>
              <a:t> </a:t>
            </a:r>
            <a:r>
              <a:rPr lang="es-ES" dirty="0" err="1"/>
              <a:t>realize</a:t>
            </a:r>
            <a:r>
              <a:rPr lang="es-ES" dirty="0"/>
              <a:t> </a:t>
            </a:r>
            <a:r>
              <a:rPr lang="es-ES" dirty="0" err="1"/>
              <a:t>this</a:t>
            </a:r>
            <a:r>
              <a:rPr lang="es-ES" dirty="0"/>
              <a:t>? </a:t>
            </a:r>
            <a:r>
              <a:rPr lang="es-ES" b="1" dirty="0" err="1"/>
              <a:t>What</a:t>
            </a:r>
            <a:r>
              <a:rPr lang="es-ES" b="1" dirty="0"/>
              <a:t> can </a:t>
            </a:r>
            <a:r>
              <a:rPr lang="es-ES" b="1" dirty="0" err="1"/>
              <a:t>we</a:t>
            </a:r>
            <a:r>
              <a:rPr lang="es-ES" b="1" dirty="0"/>
              <a:t> </a:t>
            </a:r>
            <a:r>
              <a:rPr lang="es-ES" b="1" dirty="0" err="1"/>
              <a:t>really</a:t>
            </a:r>
            <a:r>
              <a:rPr lang="es-ES" b="1" dirty="0"/>
              <a:t> do </a:t>
            </a:r>
            <a:r>
              <a:rPr lang="es-ES" b="1" dirty="0" err="1"/>
              <a:t>now</a:t>
            </a:r>
            <a:r>
              <a:rPr lang="es-ES" b="1" dirty="0"/>
              <a:t> </a:t>
            </a:r>
            <a:r>
              <a:rPr lang="es-ES" b="1" dirty="0" err="1"/>
              <a:t>to</a:t>
            </a:r>
            <a:r>
              <a:rPr lang="es-ES" b="1" dirty="0"/>
              <a:t> </a:t>
            </a:r>
            <a:r>
              <a:rPr lang="es-ES" b="1" dirty="0" err="1"/>
              <a:t>create</a:t>
            </a:r>
            <a:r>
              <a:rPr lang="es-ES" b="1" dirty="0"/>
              <a:t> </a:t>
            </a:r>
            <a:r>
              <a:rPr lang="es-ES" b="1" dirty="0" err="1"/>
              <a:t>one</a:t>
            </a:r>
            <a:r>
              <a:rPr lang="es-ES" b="1" dirty="0"/>
              <a:t> </a:t>
            </a:r>
            <a:r>
              <a:rPr lang="es-ES" dirty="0"/>
              <a:t>EU data </a:t>
            </a:r>
            <a:r>
              <a:rPr lang="es-ES" dirty="0" err="1"/>
              <a:t>space</a:t>
            </a:r>
            <a:r>
              <a:rPr lang="es-ES" dirty="0"/>
              <a:t> and </a:t>
            </a:r>
            <a:r>
              <a:rPr lang="es-ES" dirty="0" err="1"/>
              <a:t>not</a:t>
            </a:r>
            <a:r>
              <a:rPr lang="es-ES" dirty="0"/>
              <a:t> </a:t>
            </a:r>
            <a:r>
              <a:rPr lang="es-ES" dirty="0" err="1"/>
              <a:t>to</a:t>
            </a:r>
            <a:r>
              <a:rPr lang="es-ES" dirty="0"/>
              <a:t> </a:t>
            </a:r>
            <a:r>
              <a:rPr lang="es-ES" dirty="0" err="1"/>
              <a:t>create</a:t>
            </a:r>
            <a:r>
              <a:rPr lang="es-ES" dirty="0"/>
              <a:t> 9 data silos </a:t>
            </a:r>
            <a:r>
              <a:rPr lang="es-ES" dirty="0" err="1"/>
              <a:t>again</a:t>
            </a:r>
            <a:r>
              <a:rPr lang="es-ES" dirty="0"/>
              <a:t>?</a:t>
            </a:r>
            <a:endParaRPr lang="de-DE" dirty="0"/>
          </a:p>
          <a:p>
            <a:endParaRPr lang="de-DE"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1D99300-C3F4-D945-803E-8391A8FBF9DA}" type="slidenum">
              <a:rPr kumimoji="0" lang="de-D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8953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5DC112-FBCF-7548-B849-9BF367206F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11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9</a:t>
            </a:fld>
            <a:endParaRPr lang="en-GB"/>
          </a:p>
        </p:txBody>
      </p:sp>
    </p:spTree>
    <p:extLst>
      <p:ext uri="{BB962C8B-B14F-4D97-AF65-F5344CB8AC3E}">
        <p14:creationId xmlns:p14="http://schemas.microsoft.com/office/powerpoint/2010/main" val="1287893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441B25-C4D1-47DB-817D-B9C4FC5392FB}" type="slidenum">
              <a:rPr kumimoji="0" lang="en-GB"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86375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CA213DF-0874-435A-BD0C-F58EB7AF8729}" type="slidenum">
              <a:rPr lang="it-IT" smtClean="0"/>
              <a:t>12</a:t>
            </a:fld>
            <a:endParaRPr lang="it-IT"/>
          </a:p>
        </p:txBody>
      </p:sp>
    </p:spTree>
    <p:extLst>
      <p:ext uri="{BB962C8B-B14F-4D97-AF65-F5344CB8AC3E}">
        <p14:creationId xmlns:p14="http://schemas.microsoft.com/office/powerpoint/2010/main" val="271897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CA213DF-0874-435A-BD0C-F58EB7AF8729}" type="slidenum">
              <a:rPr lang="it-IT" smtClean="0"/>
              <a:t>13</a:t>
            </a:fld>
            <a:endParaRPr lang="it-IT"/>
          </a:p>
        </p:txBody>
      </p:sp>
    </p:spTree>
    <p:extLst>
      <p:ext uri="{BB962C8B-B14F-4D97-AF65-F5344CB8AC3E}">
        <p14:creationId xmlns:p14="http://schemas.microsoft.com/office/powerpoint/2010/main" val="3260079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4CA213DF-0874-435A-BD0C-F58EB7AF8729}" type="slidenum">
              <a:rPr lang="it-IT" smtClean="0"/>
              <a:t>14</a:t>
            </a:fld>
            <a:endParaRPr lang="it-IT"/>
          </a:p>
        </p:txBody>
      </p:sp>
    </p:spTree>
    <p:extLst>
      <p:ext uri="{BB962C8B-B14F-4D97-AF65-F5344CB8AC3E}">
        <p14:creationId xmlns:p14="http://schemas.microsoft.com/office/powerpoint/2010/main" val="4271991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30"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31"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33"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34"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35"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36"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38"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39"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40"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41"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42"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43"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81"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83"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85"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86"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88"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9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1"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192"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9" name="PlaceHolder 2"/>
          <p:cNvSpPr>
            <a:spLocks noGrp="1"/>
          </p:cNvSpPr>
          <p:nvPr>
            <p:ph type="subTitle"/>
          </p:nvPr>
        </p:nvSpPr>
        <p:spPr>
          <a:xfrm>
            <a:off x="609480" y="1604520"/>
            <a:ext cx="10972440" cy="397728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3"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94"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95"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6"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9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9"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0"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02"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US" sz="3200" b="0" strike="noStrike" spc="-1">
              <a:latin typeface="Arial"/>
            </a:endParaRPr>
          </a:p>
        </p:txBody>
      </p:sp>
      <p:sp>
        <p:nvSpPr>
          <p:cNvPr id="203"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05"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6"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07"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
        <p:nvSpPr>
          <p:cNvPr id="208"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09"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10"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US" sz="3200" b="0" strike="noStrike" spc="-1">
              <a:latin typeface="Arial"/>
            </a:endParaRPr>
          </a:p>
        </p:txBody>
      </p:sp>
      <p:sp>
        <p:nvSpPr>
          <p:cNvPr id="211"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US" sz="3200" b="0" strike="noStrike" spc="-1">
              <a:latin typeface="Arial"/>
            </a:endParaRPr>
          </a:p>
        </p:txBody>
      </p:sp>
      <p:sp>
        <p:nvSpPr>
          <p:cNvPr id="212"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US" sz="3200" b="0" strike="noStrike" spc="-1">
              <a:latin typeface="Arial"/>
            </a:endParaRPr>
          </a:p>
        </p:txBody>
      </p:sp>
      <p:sp>
        <p:nvSpPr>
          <p:cNvPr id="213"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US" sz="3200" b="0" strike="noStrike" spc="-1">
              <a:latin typeface="Arial"/>
            </a:endParaRPr>
          </a:p>
        </p:txBody>
      </p:sp>
      <p:sp>
        <p:nvSpPr>
          <p:cNvPr id="214"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US" sz="3200" b="0" strike="noStrike" spc="-1">
              <a:latin typeface="Arial"/>
            </a:endParaRPr>
          </a:p>
        </p:txBody>
      </p:sp>
      <p:sp>
        <p:nvSpPr>
          <p:cNvPr id="215"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EE31D1-D791-40DB-9DD8-B62A44162B0C}" type="datetime1">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27.11.2021</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Supported by European Commission grant number 873086</a:t>
            </a:r>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F175E-5AC9-49D4-AE77-20DD1A8DC647}"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162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D6B200F-30B3-4F89-862B-8168AE93F7BD}" type="datetime1">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27.11.2021</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Supported by European Commission grant number 873086</a:t>
            </a:r>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F175E-5AC9-49D4-AE77-20DD1A8DC647}"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146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F1B1AE8-709F-4653-B8ED-A4D2035BDB4F}" type="datetime1">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27.11.2021</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Supported by European Commission grant number 873086</a:t>
            </a:r>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F175E-5AC9-49D4-AE77-20DD1A8DC647}"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5493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3C72846-4F82-4DB4-BD2E-E41273E4E7C4}" type="datetime1">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27.11.2021</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Supported by European Commission grant number 873086</a:t>
            </a:r>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F175E-5AC9-49D4-AE77-20DD1A8DC647}"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388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AB1358-1B96-4531-9C36-3E2E78784612}" type="datetime1">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27.11.2021</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Supported by European Commission grant number 873086</a:t>
            </a:r>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F175E-5AC9-49D4-AE77-20DD1A8DC647}"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559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1"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A0ABE2-E7FF-4086-859F-858FD6DBCFA8}" type="datetime1">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27.11.2021</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Supported by European Commission grant number 873086</a:t>
            </a:r>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F175E-5AC9-49D4-AE77-20DD1A8DC647}"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98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1ACB02-67D0-4E80-9F57-676B4129F7C0}" type="datetime1">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27.11.2021</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Supported by European Commission grant number 873086</a:t>
            </a:r>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F175E-5AC9-49D4-AE77-20DD1A8DC647}"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412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5A9AE9F-3A66-46AA-BB7F-23AF0BF1351C}" type="datetime1">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27.11.2021</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Supported by European Commission grant number 873086</a:t>
            </a:r>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F175E-5AC9-49D4-AE77-20DD1A8DC647}"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0260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3161F9-6A8E-4755-B677-FC93E9A93817}" type="datetime1">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27.11.2021</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Supported by European Commission grant number 873086</a:t>
            </a:r>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F175E-5AC9-49D4-AE77-20DD1A8DC647}"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094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BEAA8D9-FC78-4351-A1B3-9C0BFB6039E3}" type="datetime1">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27.11.2021</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Supported by European Commission grant number 873086</a:t>
            </a:r>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F175E-5AC9-49D4-AE77-20DD1A8DC647}"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7621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715050-7C93-4A69-A7DA-F83AE253B434}" type="datetime1">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27.11.2021</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Supported by European Commission grant number 873086</a:t>
            </a:r>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F175E-5AC9-49D4-AE77-20DD1A8DC647}"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5786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04131C5B-6D38-AE4B-9F00-2216C2C29BD4}"/>
              </a:ext>
            </a:extLst>
          </p:cNvPr>
          <p:cNvSpPr>
            <a:spLocks noGrp="1"/>
          </p:cNvSpPr>
          <p:nvPr>
            <p:ph type="sldNum" sz="quarter" idx="4"/>
          </p:nvPr>
        </p:nvSpPr>
        <p:spPr>
          <a:xfrm>
            <a:off x="10684042" y="6538912"/>
            <a:ext cx="669757" cy="262923"/>
          </a:xfrm>
          <a:prstGeom prst="rect">
            <a:avLst/>
          </a:prstGeom>
          <a:noFill/>
        </p:spPr>
        <p:txBody>
          <a:bodyPr/>
          <a:lstStyle>
            <a:lvl1pPr algn="ctr">
              <a:defRPr sz="900">
                <a:ln>
                  <a:solidFill>
                    <a:schemeClr val="tx1">
                      <a:lumMod val="85000"/>
                      <a:lumOff val="15000"/>
                    </a:schemeClr>
                  </a:solidFill>
                </a:ln>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625CEED4-DF82-40BA-BCA9-F2A94872CE04}" type="slidenum">
              <a:rPr kumimoji="0" lang="de-DE" sz="900" b="0" i="0" u="none" strike="noStrike" kern="1200" cap="none" spc="0" normalizeH="0" baseline="0" noProof="0" smtClean="0">
                <a:ln>
                  <a:solidFill>
                    <a:prstClr val="black">
                      <a:lumMod val="85000"/>
                      <a:lumOff val="15000"/>
                    </a:prstClr>
                  </a:solidFill>
                </a:ln>
                <a:solidFill>
                  <a:prstClr val="black">
                    <a:lumMod val="95000"/>
                    <a:lumOff val="5000"/>
                  </a:prstClr>
                </a:solidFill>
                <a:effectLst/>
                <a:uLnTx/>
                <a:uFillTx/>
                <a:latin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kumimoji="0" lang="de-DE" sz="900" b="0" i="0" u="none" strike="noStrike" kern="1200" cap="none" spc="0" normalizeH="0" baseline="0" noProof="0" dirty="0">
              <a:ln>
                <a:solidFill>
                  <a:prstClr val="black">
                    <a:lumMod val="85000"/>
                    <a:lumOff val="15000"/>
                  </a:prstClr>
                </a:solidFill>
              </a:ln>
              <a:solidFill>
                <a:prstClr val="black">
                  <a:lumMod val="95000"/>
                  <a:lumOff val="5000"/>
                </a:prstClr>
              </a:solidFill>
              <a:effectLst/>
              <a:uLnTx/>
              <a:uFillTx/>
              <a:latin typeface="Open Sans" panose="020B0606030504020204" pitchFamily="34" charset="0"/>
            </a:endParaRPr>
          </a:p>
        </p:txBody>
      </p:sp>
      <p:sp>
        <p:nvSpPr>
          <p:cNvPr id="26" name="Title 8">
            <a:extLst>
              <a:ext uri="{FF2B5EF4-FFF2-40B4-BE49-F238E27FC236}">
                <a16:creationId xmlns:a16="http://schemas.microsoft.com/office/drawing/2014/main" id="{58D3B4DC-24DB-D14C-A297-B86BB515D29F}"/>
              </a:ext>
            </a:extLst>
          </p:cNvPr>
          <p:cNvSpPr>
            <a:spLocks noGrp="1"/>
          </p:cNvSpPr>
          <p:nvPr>
            <p:ph type="title" hasCustomPrompt="1"/>
          </p:nvPr>
        </p:nvSpPr>
        <p:spPr>
          <a:xfrm>
            <a:off x="729205" y="807362"/>
            <a:ext cx="4988690" cy="486136"/>
          </a:xfrm>
          <a:prstGeom prst="rect">
            <a:avLst/>
          </a:prstGeom>
          <a:noFill/>
        </p:spPr>
        <p:txBody>
          <a:bodyPr>
            <a:normAutofit/>
          </a:bodyPr>
          <a:lstStyle>
            <a:lvl1pPr>
              <a:defRPr sz="3600" b="1">
                <a:solidFill>
                  <a:srgbClr val="0C6193"/>
                </a:solidFill>
              </a:defRPr>
            </a:lvl1pPr>
          </a:lstStyle>
          <a:p>
            <a:r>
              <a:rPr lang="en-US" dirty="0"/>
              <a:t>TITLE GOES LIKE THIS</a:t>
            </a:r>
          </a:p>
        </p:txBody>
      </p:sp>
      <p:sp>
        <p:nvSpPr>
          <p:cNvPr id="28" name="Rectangle 27">
            <a:extLst>
              <a:ext uri="{FF2B5EF4-FFF2-40B4-BE49-F238E27FC236}">
                <a16:creationId xmlns:a16="http://schemas.microsoft.com/office/drawing/2014/main" id="{F6F18FCF-ED86-5048-8136-F2A1A3566912}"/>
              </a:ext>
            </a:extLst>
          </p:cNvPr>
          <p:cNvSpPr/>
          <p:nvPr userDrawn="1"/>
        </p:nvSpPr>
        <p:spPr>
          <a:xfrm>
            <a:off x="810228" y="586506"/>
            <a:ext cx="4734046" cy="136969"/>
          </a:xfrm>
          <a:prstGeom prst="rect">
            <a:avLst/>
          </a:prstGeom>
          <a:solidFill>
            <a:srgbClr val="FAA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F76A931B-770C-7F48-BA71-44C89CA2B88A}"/>
              </a:ext>
            </a:extLst>
          </p:cNvPr>
          <p:cNvSpPr/>
          <p:nvPr userDrawn="1"/>
        </p:nvSpPr>
        <p:spPr>
          <a:xfrm>
            <a:off x="810227" y="1377386"/>
            <a:ext cx="4734046" cy="136971"/>
          </a:xfrm>
          <a:prstGeom prst="rect">
            <a:avLst/>
          </a:prstGeom>
          <a:solidFill>
            <a:srgbClr val="FAA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28CC596-3E16-4A2D-A29D-8072BD3C1A12}"/>
              </a:ext>
            </a:extLst>
          </p:cNvPr>
          <p:cNvSpPr/>
          <p:nvPr userDrawn="1"/>
        </p:nvSpPr>
        <p:spPr>
          <a:xfrm>
            <a:off x="0" y="6614808"/>
            <a:ext cx="10684042" cy="136971"/>
          </a:xfrm>
          <a:prstGeom prst="rect">
            <a:avLst/>
          </a:prstGeom>
          <a:solidFill>
            <a:srgbClr val="0C6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7FA2C7BB-C856-45BB-8AC7-E212AF0095E7}"/>
              </a:ext>
            </a:extLst>
          </p:cNvPr>
          <p:cNvSpPr/>
          <p:nvPr userDrawn="1"/>
        </p:nvSpPr>
        <p:spPr>
          <a:xfrm>
            <a:off x="11353800" y="6614808"/>
            <a:ext cx="838200" cy="136971"/>
          </a:xfrm>
          <a:prstGeom prst="rect">
            <a:avLst/>
          </a:prstGeom>
          <a:solidFill>
            <a:srgbClr val="0C6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85236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‹N›</a:t>
            </a:fld>
            <a:endParaRPr lang="en-GB"/>
          </a:p>
        </p:txBody>
      </p:sp>
      <p:sp>
        <p:nvSpPr>
          <p:cNvPr id="2" name="Rectangle 1"/>
          <p:cNvSpPr/>
          <p:nvPr userDrawn="1"/>
        </p:nvSpPr>
        <p:spPr>
          <a:xfrm>
            <a:off x="0" y="0"/>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a:t>Click to edit Master title style</a:t>
            </a:r>
            <a:endParaRPr lang="en-GB" dirty="0"/>
          </a:p>
        </p:txBody>
      </p:sp>
      <p:sp>
        <p:nvSpPr>
          <p:cNvPr id="11" name="Rectangle 10"/>
          <p:cNvSpPr/>
          <p:nvPr userDrawn="1"/>
        </p:nvSpPr>
        <p:spPr>
          <a:xfrm>
            <a:off x="5741158" y="6619164"/>
            <a:ext cx="707409"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a:p>
        </p:txBody>
      </p: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sp>
        <p:nvSpPr>
          <p:cNvPr id="19" name="Text Placeholder 18"/>
          <p:cNvSpPr>
            <a:spLocks noGrp="1"/>
          </p:cNvSpPr>
          <p:nvPr>
            <p:ph type="body" sz="quarter" idx="13"/>
          </p:nvPr>
        </p:nvSpPr>
        <p:spPr>
          <a:xfrm>
            <a:off x="6096000" y="5557903"/>
            <a:ext cx="5040313" cy="528998"/>
          </a:xfrm>
        </p:spPr>
        <p:txBody>
          <a:bodyPr>
            <a:noAutofit/>
          </a:bodyPr>
          <a:lstStyle>
            <a:lvl1pPr marL="0" indent="0" algn="r">
              <a:buFontTx/>
              <a:buNone/>
              <a:defRPr sz="2200" i="1">
                <a:solidFill>
                  <a:schemeClr val="bg1"/>
                </a:solidFill>
              </a:defRPr>
            </a:lvl1pPr>
          </a:lstStyle>
          <a:p>
            <a:pPr lvl="0"/>
            <a:r>
              <a:rPr lang="en-US"/>
              <a:t>Edit Master text styles</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08"/>
            <a:ext cx="12191999" cy="6857192"/>
          </a:xfrm>
          <a:prstGeom prst="rect">
            <a:avLst/>
          </a:prstGeom>
        </p:spPr>
      </p:pic>
    </p:spTree>
    <p:extLst>
      <p:ext uri="{BB962C8B-B14F-4D97-AF65-F5344CB8AC3E}">
        <p14:creationId xmlns:p14="http://schemas.microsoft.com/office/powerpoint/2010/main" val="36233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spcAft>
                <a:spcPts val="1800"/>
              </a:spcAft>
              <a:defRPr/>
            </a:lvl1pPr>
            <a:lvl2pPr>
              <a:spcAft>
                <a:spcPts val="1800"/>
              </a:spcAft>
              <a:defRPr/>
            </a:lvl2pPr>
            <a:lvl3pPr>
              <a:spcAft>
                <a:spcPts val="1800"/>
              </a:spcAft>
              <a:defRPr/>
            </a:lvl3pPr>
            <a:lvl4pPr>
              <a:spcAft>
                <a:spcPts val="1800"/>
              </a:spcAft>
              <a:defRPr/>
            </a:lvl4pPr>
            <a:lvl5pPr>
              <a:spcAft>
                <a:spcPts val="18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‹N›</a:t>
            </a:fld>
            <a:endParaRPr lang="en-GB"/>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dirty="0"/>
          </a:p>
        </p:txBody>
      </p:sp>
    </p:spTree>
    <p:extLst>
      <p:ext uri="{BB962C8B-B14F-4D97-AF65-F5344CB8AC3E}">
        <p14:creationId xmlns:p14="http://schemas.microsoft.com/office/powerpoint/2010/main" val="35501944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1" name="Foliennummernplatzhalter 5"/>
          <p:cNvSpPr txBox="1">
            <a:spLocks/>
          </p:cNvSpPr>
          <p:nvPr userDrawn="1"/>
        </p:nvSpPr>
        <p:spPr>
          <a:xfrm>
            <a:off x="10611703" y="6320504"/>
            <a:ext cx="1148925"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rPr>
              <a:t>//</a:t>
            </a:r>
            <a:r>
              <a:rPr lang="de-DE" sz="1067" dirty="0"/>
              <a:t> </a:t>
            </a:r>
            <a:fld id="{8E821C83-84D4-BF47-9BEB-DE7BBACF0AD8}" type="slidenum">
              <a:rPr lang="de-DE" sz="1067" smtClean="0"/>
              <a:pPr/>
              <a:t>‹N›</a:t>
            </a:fld>
            <a:endParaRPr lang="de-DE" sz="1067" dirty="0"/>
          </a:p>
        </p:txBody>
      </p:sp>
      <p:sp>
        <p:nvSpPr>
          <p:cNvPr id="8" name="Rechteck 7"/>
          <p:cNvSpPr/>
          <p:nvPr userDrawn="1"/>
        </p:nvSpPr>
        <p:spPr>
          <a:xfrm>
            <a:off x="0" y="2279154"/>
            <a:ext cx="12192000" cy="4578847"/>
          </a:xfrm>
          <a:prstGeom prst="rect">
            <a:avLst/>
          </a:prstGeom>
          <a:solidFill>
            <a:srgbClr val="0092D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solidFill>
                <a:srgbClr val="0BA2E3"/>
              </a:solidFill>
            </a:endParaRPr>
          </a:p>
        </p:txBody>
      </p:sp>
      <p:sp>
        <p:nvSpPr>
          <p:cNvPr id="12" name="Titel 11"/>
          <p:cNvSpPr>
            <a:spLocks noGrp="1"/>
          </p:cNvSpPr>
          <p:nvPr>
            <p:ph type="title" hasCustomPrompt="1"/>
          </p:nvPr>
        </p:nvSpPr>
        <p:spPr>
          <a:xfrm>
            <a:off x="328940" y="2734733"/>
            <a:ext cx="7572464" cy="1281603"/>
          </a:xfrm>
          <a:prstGeom prst="rect">
            <a:avLst/>
          </a:prstGeom>
        </p:spPr>
        <p:txBody>
          <a:bodyPr bIns="0" anchor="b">
            <a:noAutofit/>
          </a:bodyPr>
          <a:lstStyle>
            <a:lvl1pPr algn="r">
              <a:lnSpc>
                <a:spcPct val="80000"/>
              </a:lnSpc>
              <a:spcAft>
                <a:spcPts val="0"/>
              </a:spcAft>
              <a:defRPr sz="4800" b="1" cap="all" baseline="0">
                <a:solidFill>
                  <a:schemeClr val="bg1"/>
                </a:solidFill>
              </a:defRPr>
            </a:lvl1pPr>
          </a:lstStyle>
          <a:p>
            <a:r>
              <a:rPr lang="de-DE" dirty="0"/>
              <a:t>Title of the </a:t>
            </a:r>
            <a:r>
              <a:rPr lang="de-DE" dirty="0" err="1"/>
              <a:t>Presentation</a:t>
            </a:r>
            <a:endParaRPr lang="de-DE" dirty="0"/>
          </a:p>
        </p:txBody>
      </p:sp>
      <p:sp>
        <p:nvSpPr>
          <p:cNvPr id="7" name="Textplatzhalter 6"/>
          <p:cNvSpPr>
            <a:spLocks noGrp="1"/>
          </p:cNvSpPr>
          <p:nvPr>
            <p:ph type="body" sz="quarter" idx="13" hasCustomPrompt="1"/>
          </p:nvPr>
        </p:nvSpPr>
        <p:spPr>
          <a:xfrm>
            <a:off x="4512734" y="5317067"/>
            <a:ext cx="3395133" cy="491067"/>
          </a:xfrm>
          <a:prstGeom prst="rect">
            <a:avLst/>
          </a:prstGeom>
        </p:spPr>
        <p:txBody>
          <a:bodyPr>
            <a:noAutofit/>
          </a:bodyPr>
          <a:lstStyle>
            <a:lvl1pPr marL="0" indent="0" algn="r">
              <a:lnSpc>
                <a:spcPct val="80000"/>
              </a:lnSpc>
              <a:buNone/>
              <a:defRPr sz="1333" cap="all" baseline="0"/>
            </a:lvl1pPr>
            <a:lvl2pPr>
              <a:defRPr sz="1400"/>
            </a:lvl2pPr>
            <a:lvl3pPr>
              <a:defRPr sz="1400"/>
            </a:lvl3pPr>
            <a:lvl4pPr>
              <a:defRPr sz="1400"/>
            </a:lvl4pPr>
            <a:lvl5pPr>
              <a:defRPr sz="1400"/>
            </a:lvl5pPr>
          </a:lstStyle>
          <a:p>
            <a:pPr lvl="0"/>
            <a:r>
              <a:rPr lang="de-DE" dirty="0"/>
              <a:t>Short Description</a:t>
            </a:r>
          </a:p>
        </p:txBody>
      </p:sp>
      <p:sp>
        <p:nvSpPr>
          <p:cNvPr id="3" name="Untertitel 2"/>
          <p:cNvSpPr>
            <a:spLocks noGrp="1"/>
          </p:cNvSpPr>
          <p:nvPr>
            <p:ph type="subTitle" idx="1" hasCustomPrompt="1"/>
          </p:nvPr>
        </p:nvSpPr>
        <p:spPr>
          <a:xfrm>
            <a:off x="335305" y="4016337"/>
            <a:ext cx="7572464" cy="1368464"/>
          </a:xfrm>
          <a:prstGeom prst="rect">
            <a:avLst/>
          </a:prstGeom>
        </p:spPr>
        <p:txBody>
          <a:bodyPr>
            <a:normAutofit/>
          </a:bodyPr>
          <a:lstStyle>
            <a:lvl1pPr marL="0" indent="0" algn="r">
              <a:lnSpc>
                <a:spcPct val="80000"/>
              </a:lnSpc>
              <a:buNone/>
              <a:defRPr sz="4800" cap="all">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dirty="0"/>
              <a:t>SUBTITLE</a:t>
            </a:r>
          </a:p>
        </p:txBody>
      </p:sp>
      <p:pic>
        <p:nvPicPr>
          <p:cNvPr id="10" name="Grafik 9"/>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051863" y="281927"/>
            <a:ext cx="3378848" cy="1008348"/>
          </a:xfrm>
          <a:prstGeom prst="rect">
            <a:avLst/>
          </a:prstGeom>
        </p:spPr>
      </p:pic>
    </p:spTree>
    <p:extLst>
      <p:ext uri="{BB962C8B-B14F-4D97-AF65-F5344CB8AC3E}">
        <p14:creationId xmlns:p14="http://schemas.microsoft.com/office/powerpoint/2010/main" val="168854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3"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14"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Kapitel-Titel-Sei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52995" y="1439333"/>
            <a:ext cx="11237872" cy="1473200"/>
          </a:xfrm>
          <a:prstGeom prst="rect">
            <a:avLst/>
          </a:prstGeom>
        </p:spPr>
        <p:txBody>
          <a:bodyPr anchor="b">
            <a:normAutofit/>
          </a:bodyPr>
          <a:lstStyle>
            <a:lvl1pPr>
              <a:lnSpc>
                <a:spcPct val="80000"/>
              </a:lnSpc>
              <a:defRPr sz="4800" b="1" cap="all">
                <a:solidFill>
                  <a:srgbClr val="0BA2E3"/>
                </a:solidFill>
              </a:defRPr>
            </a:lvl1pPr>
          </a:lstStyle>
          <a:p>
            <a:r>
              <a:rPr lang="de-DE" dirty="0"/>
              <a:t>Kapiteltitel</a:t>
            </a:r>
          </a:p>
        </p:txBody>
      </p:sp>
      <p:sp>
        <p:nvSpPr>
          <p:cNvPr id="3" name="Inhaltsplatzhalter 2"/>
          <p:cNvSpPr>
            <a:spLocks noGrp="1"/>
          </p:cNvSpPr>
          <p:nvPr>
            <p:ph idx="1" hasCustomPrompt="1"/>
          </p:nvPr>
        </p:nvSpPr>
        <p:spPr>
          <a:xfrm>
            <a:off x="4178331" y="4456348"/>
            <a:ext cx="7416800" cy="1682549"/>
          </a:xfrm>
          <a:prstGeom prst="rect">
            <a:avLst/>
          </a:prstGeo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600" baseline="0">
                <a:solidFill>
                  <a:srgbClr val="0092D2"/>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a:t>Text hinzufügen</a:t>
            </a:r>
          </a:p>
        </p:txBody>
      </p:sp>
      <p:sp>
        <p:nvSpPr>
          <p:cNvPr id="25"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28" name="Textfeld 27"/>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cxnSp>
        <p:nvCxnSpPr>
          <p:cNvPr id="29" name="Gerade Verbindung 28"/>
          <p:cNvCxnSpPr/>
          <p:nvPr userDrawn="1"/>
        </p:nvCxnSpPr>
        <p:spPr>
          <a:xfrm>
            <a:off x="533400" y="6206051"/>
            <a:ext cx="11116733" cy="0"/>
          </a:xfrm>
          <a:prstGeom prst="line">
            <a:avLst/>
          </a:prstGeom>
          <a:ln w="9525" cap="rnd"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sp>
        <p:nvSpPr>
          <p:cNvPr id="34" name="Textplatzhalter 33"/>
          <p:cNvSpPr>
            <a:spLocks noGrp="1"/>
          </p:cNvSpPr>
          <p:nvPr>
            <p:ph type="body" sz="quarter" idx="17" hasCustomPrompt="1"/>
          </p:nvPr>
        </p:nvSpPr>
        <p:spPr>
          <a:xfrm>
            <a:off x="353483" y="3014133"/>
            <a:ext cx="11237383" cy="1476081"/>
          </a:xfrm>
          <a:prstGeom prst="rect">
            <a:avLst/>
          </a:prstGeom>
        </p:spPr>
        <p:txBody>
          <a:bodyPr vert="horz"/>
          <a:lstStyle>
            <a:lvl1pPr marL="0" indent="0">
              <a:lnSpc>
                <a:spcPct val="60000"/>
              </a:lnSpc>
              <a:buNone/>
              <a:defRPr sz="4800" cap="all">
                <a:solidFill>
                  <a:srgbClr val="0BA2E3"/>
                </a:solidFill>
              </a:defRPr>
            </a:lvl1pPr>
          </a:lstStyle>
          <a:p>
            <a:pPr lvl="0"/>
            <a:r>
              <a:rPr lang="de-DE" dirty="0" err="1"/>
              <a:t>Kap.titelzusatz</a:t>
            </a:r>
            <a:endParaRPr lang="de-DE" dirty="0"/>
          </a:p>
        </p:txBody>
      </p:sp>
      <p:pic>
        <p:nvPicPr>
          <p:cNvPr id="13" name="Grafik 12"/>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051863" y="281927"/>
            <a:ext cx="3378848" cy="1008348"/>
          </a:xfrm>
          <a:prstGeom prst="rect">
            <a:avLst/>
          </a:prstGeom>
        </p:spPr>
      </p:pic>
      <p:grpSp>
        <p:nvGrpSpPr>
          <p:cNvPr id="4" name="Gruppieren 3"/>
          <p:cNvGrpSpPr/>
          <p:nvPr userDrawn="1"/>
        </p:nvGrpSpPr>
        <p:grpSpPr>
          <a:xfrm>
            <a:off x="5269940" y="6303690"/>
            <a:ext cx="1609592" cy="283209"/>
            <a:chOff x="3007576" y="4727768"/>
            <a:chExt cx="1207194" cy="212407"/>
          </a:xfrm>
        </p:grpSpPr>
        <p:sp>
          <p:nvSpPr>
            <p:cNvPr id="14" name="Shape"/>
            <p:cNvSpPr/>
            <p:nvPr userDrawn="1"/>
          </p:nvSpPr>
          <p:spPr>
            <a:xfrm>
              <a:off x="3007576" y="4727768"/>
              <a:ext cx="261111" cy="212407"/>
            </a:xfrm>
            <a:custGeom>
              <a:avLst/>
              <a:gdLst/>
              <a:ahLst/>
              <a:cxnLst>
                <a:cxn ang="0">
                  <a:pos x="wd2" y="hd2"/>
                </a:cxn>
                <a:cxn ang="5400000">
                  <a:pos x="wd2" y="hd2"/>
                </a:cxn>
                <a:cxn ang="10800000">
                  <a:pos x="wd2" y="hd2"/>
                </a:cxn>
                <a:cxn ang="16200000">
                  <a:pos x="wd2" y="hd2"/>
                </a:cxn>
              </a:cxnLst>
              <a:rect l="0" t="0" r="r" b="b"/>
              <a:pathLst>
                <a:path w="21600" h="21495" extrusionOk="0">
                  <a:moveTo>
                    <a:pt x="14735" y="0"/>
                  </a:moveTo>
                  <a:cubicBezTo>
                    <a:pt x="16497" y="0"/>
                    <a:pt x="17287" y="960"/>
                    <a:pt x="18294" y="1876"/>
                  </a:cubicBezTo>
                  <a:cubicBezTo>
                    <a:pt x="19048" y="1876"/>
                    <a:pt x="20055" y="1265"/>
                    <a:pt x="20558" y="960"/>
                  </a:cubicBezTo>
                  <a:cubicBezTo>
                    <a:pt x="20845" y="655"/>
                    <a:pt x="20845" y="655"/>
                    <a:pt x="21097" y="655"/>
                  </a:cubicBezTo>
                  <a:cubicBezTo>
                    <a:pt x="20845" y="1571"/>
                    <a:pt x="20306" y="2487"/>
                    <a:pt x="19551" y="3098"/>
                  </a:cubicBezTo>
                  <a:cubicBezTo>
                    <a:pt x="19551" y="3098"/>
                    <a:pt x="19300" y="3404"/>
                    <a:pt x="19048" y="3404"/>
                  </a:cubicBezTo>
                  <a:cubicBezTo>
                    <a:pt x="20055" y="3404"/>
                    <a:pt x="20845" y="2793"/>
                    <a:pt x="21600" y="2793"/>
                  </a:cubicBezTo>
                  <a:cubicBezTo>
                    <a:pt x="21348" y="3404"/>
                    <a:pt x="20845" y="4320"/>
                    <a:pt x="20055" y="4625"/>
                  </a:cubicBezTo>
                  <a:cubicBezTo>
                    <a:pt x="19803" y="4931"/>
                    <a:pt x="19803" y="5280"/>
                    <a:pt x="19551" y="5585"/>
                  </a:cubicBezTo>
                  <a:cubicBezTo>
                    <a:pt x="19551" y="6807"/>
                    <a:pt x="19551" y="7724"/>
                    <a:pt x="19300" y="8945"/>
                  </a:cubicBezTo>
                  <a:cubicBezTo>
                    <a:pt x="18042" y="14836"/>
                    <a:pt x="15239" y="19156"/>
                    <a:pt x="10674" y="20989"/>
                  </a:cubicBezTo>
                  <a:cubicBezTo>
                    <a:pt x="8877" y="21600"/>
                    <a:pt x="6110" y="21600"/>
                    <a:pt x="4313" y="21295"/>
                  </a:cubicBezTo>
                  <a:cubicBezTo>
                    <a:pt x="3306" y="20989"/>
                    <a:pt x="2552" y="20684"/>
                    <a:pt x="1509" y="20073"/>
                  </a:cubicBezTo>
                  <a:cubicBezTo>
                    <a:pt x="1258" y="19767"/>
                    <a:pt x="755" y="19767"/>
                    <a:pt x="503" y="19462"/>
                  </a:cubicBezTo>
                  <a:cubicBezTo>
                    <a:pt x="252" y="19156"/>
                    <a:pt x="252" y="19156"/>
                    <a:pt x="0" y="19156"/>
                  </a:cubicBezTo>
                  <a:cubicBezTo>
                    <a:pt x="503" y="19156"/>
                    <a:pt x="1006" y="19156"/>
                    <a:pt x="1509" y="19156"/>
                  </a:cubicBezTo>
                  <a:cubicBezTo>
                    <a:pt x="1797" y="19156"/>
                    <a:pt x="2300" y="19156"/>
                    <a:pt x="2803" y="18851"/>
                  </a:cubicBezTo>
                  <a:cubicBezTo>
                    <a:pt x="3810" y="18502"/>
                    <a:pt x="4564" y="18196"/>
                    <a:pt x="5319" y="17891"/>
                  </a:cubicBezTo>
                  <a:cubicBezTo>
                    <a:pt x="5858" y="17585"/>
                    <a:pt x="6361" y="17280"/>
                    <a:pt x="6613" y="16669"/>
                  </a:cubicBezTo>
                  <a:cubicBezTo>
                    <a:pt x="6110" y="16669"/>
                    <a:pt x="5607" y="16669"/>
                    <a:pt x="5319" y="16669"/>
                  </a:cubicBezTo>
                  <a:cubicBezTo>
                    <a:pt x="3810" y="16058"/>
                    <a:pt x="3055" y="14836"/>
                    <a:pt x="2552" y="12960"/>
                  </a:cubicBezTo>
                  <a:cubicBezTo>
                    <a:pt x="2803" y="13265"/>
                    <a:pt x="4061" y="13265"/>
                    <a:pt x="4313" y="12960"/>
                  </a:cubicBezTo>
                  <a:cubicBezTo>
                    <a:pt x="3810" y="12960"/>
                    <a:pt x="3306" y="12655"/>
                    <a:pt x="3055" y="12349"/>
                  </a:cubicBezTo>
                  <a:cubicBezTo>
                    <a:pt x="1797" y="11433"/>
                    <a:pt x="755" y="9905"/>
                    <a:pt x="755" y="7724"/>
                  </a:cubicBezTo>
                  <a:cubicBezTo>
                    <a:pt x="1006" y="7724"/>
                    <a:pt x="1258" y="7724"/>
                    <a:pt x="1258" y="8029"/>
                  </a:cubicBezTo>
                  <a:cubicBezTo>
                    <a:pt x="1509" y="8029"/>
                    <a:pt x="1797" y="8029"/>
                    <a:pt x="2300" y="8335"/>
                  </a:cubicBezTo>
                  <a:lnTo>
                    <a:pt x="2803" y="8335"/>
                  </a:lnTo>
                  <a:cubicBezTo>
                    <a:pt x="2552" y="8029"/>
                    <a:pt x="2300" y="7724"/>
                    <a:pt x="2049" y="7418"/>
                  </a:cubicBezTo>
                  <a:cubicBezTo>
                    <a:pt x="1258" y="6196"/>
                    <a:pt x="503" y="4625"/>
                    <a:pt x="1006" y="2487"/>
                  </a:cubicBezTo>
                  <a:cubicBezTo>
                    <a:pt x="1006" y="1876"/>
                    <a:pt x="1258" y="1571"/>
                    <a:pt x="1509" y="1265"/>
                  </a:cubicBezTo>
                  <a:cubicBezTo>
                    <a:pt x="1509" y="1265"/>
                    <a:pt x="1797" y="1571"/>
                    <a:pt x="2049" y="1571"/>
                  </a:cubicBezTo>
                  <a:cubicBezTo>
                    <a:pt x="2300" y="2182"/>
                    <a:pt x="2803" y="2793"/>
                    <a:pt x="3306" y="3098"/>
                  </a:cubicBezTo>
                  <a:cubicBezTo>
                    <a:pt x="4816" y="4625"/>
                    <a:pt x="6361" y="5585"/>
                    <a:pt x="8626" y="6502"/>
                  </a:cubicBezTo>
                  <a:cubicBezTo>
                    <a:pt x="9380" y="6502"/>
                    <a:pt x="9919" y="6807"/>
                    <a:pt x="10674" y="6807"/>
                  </a:cubicBezTo>
                  <a:cubicBezTo>
                    <a:pt x="10423" y="5891"/>
                    <a:pt x="10423" y="4931"/>
                    <a:pt x="10674" y="4320"/>
                  </a:cubicBezTo>
                  <a:cubicBezTo>
                    <a:pt x="11177" y="2487"/>
                    <a:pt x="11932" y="1265"/>
                    <a:pt x="13226" y="655"/>
                  </a:cubicBezTo>
                  <a:cubicBezTo>
                    <a:pt x="13478" y="349"/>
                    <a:pt x="13981" y="349"/>
                    <a:pt x="14232" y="349"/>
                  </a:cubicBezTo>
                  <a:cubicBezTo>
                    <a:pt x="14484" y="349"/>
                    <a:pt x="14484" y="0"/>
                    <a:pt x="14735" y="0"/>
                  </a:cubicBezTo>
                </a:path>
              </a:pathLst>
            </a:custGeom>
            <a:solidFill>
              <a:srgbClr val="0BA2E3"/>
            </a:solidFill>
            <a:ln w="12700">
              <a:miter lim="400000"/>
            </a:ln>
          </p:spPr>
          <p:txBody>
            <a:bodyPr lIns="45719" rIns="45719" anchor="ctr"/>
            <a:lstStyle/>
            <a:p>
              <a:pPr algn="l">
                <a:lnSpc>
                  <a:spcPct val="80000"/>
                </a:lnSpc>
                <a:defRPr sz="7000" cap="all" spc="140">
                  <a:solidFill>
                    <a:srgbClr val="FFFFFF"/>
                  </a:solidFill>
                  <a:latin typeface="Montserrat-Bold"/>
                  <a:ea typeface="Montserrat-Bold"/>
                  <a:cs typeface="Montserrat-Bold"/>
                  <a:sym typeface="Montserrat-Bold"/>
                </a:defRPr>
              </a:pPr>
              <a:endParaRPr sz="9333"/>
            </a:p>
          </p:txBody>
        </p:sp>
        <p:sp>
          <p:nvSpPr>
            <p:cNvPr id="15" name="Rechteck 14"/>
            <p:cNvSpPr/>
            <p:nvPr userDrawn="1"/>
          </p:nvSpPr>
          <p:spPr>
            <a:xfrm>
              <a:off x="3244312" y="4732753"/>
              <a:ext cx="970458" cy="184666"/>
            </a:xfrm>
            <a:prstGeom prst="rect">
              <a:avLst/>
            </a:prstGeom>
          </p:spPr>
          <p:txBody>
            <a:bodyPr wrap="none">
              <a:spAutoFit/>
            </a:bodyPr>
            <a:lstStyle/>
            <a:p>
              <a:pPr lvl="0"/>
              <a:r>
                <a:rPr lang="de-DE" sz="1000" kern="1200" dirty="0">
                  <a:solidFill>
                    <a:schemeClr val="tx1"/>
                  </a:solidFill>
                  <a:latin typeface="Verdana"/>
                  <a:ea typeface="+mn-ea"/>
                  <a:cs typeface="Verdana"/>
                </a:rPr>
                <a:t>@</a:t>
              </a:r>
              <a:r>
                <a:rPr lang="de-DE" sz="1000" kern="1200" dirty="0" err="1">
                  <a:solidFill>
                    <a:schemeClr val="tx1"/>
                  </a:solidFill>
                  <a:latin typeface="Verdana"/>
                  <a:ea typeface="+mn-ea"/>
                  <a:cs typeface="Verdana"/>
                </a:rPr>
                <a:t>ids_association</a:t>
              </a:r>
              <a:endParaRPr lang="de-DE" sz="1000" kern="1200" dirty="0">
                <a:solidFill>
                  <a:schemeClr val="tx1"/>
                </a:solidFill>
                <a:latin typeface="Verdana"/>
                <a:ea typeface="+mn-ea"/>
                <a:cs typeface="Verdana"/>
              </a:endParaRPr>
            </a:p>
          </p:txBody>
        </p:sp>
      </p:grpSp>
    </p:spTree>
    <p:extLst>
      <p:ext uri="{BB962C8B-B14F-4D97-AF65-F5344CB8AC3E}">
        <p14:creationId xmlns:p14="http://schemas.microsoft.com/office/powerpoint/2010/main" val="10388016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Textplatzhalter 2"/>
          <p:cNvSpPr>
            <a:spLocks noGrp="1"/>
          </p:cNvSpPr>
          <p:nvPr>
            <p:ph type="body" idx="1" hasCustomPrompt="1"/>
          </p:nvPr>
        </p:nvSpPr>
        <p:spPr>
          <a:xfrm>
            <a:off x="405910" y="2286001"/>
            <a:ext cx="9480097" cy="3545447"/>
          </a:xfrm>
          <a:prstGeom prst="rect">
            <a:avLst/>
          </a:prstGeom>
        </p:spPr>
        <p:txBody>
          <a:bodyPr anchor="t">
            <a:normAutofit/>
          </a:bodyPr>
          <a:lstStyle>
            <a:lvl1pPr marL="380990" marR="0" indent="-380990" algn="l" defTabSz="609585" rtl="0" eaLnBrk="1" fontAlgn="auto" latinLnBrk="0" hangingPunct="1">
              <a:lnSpc>
                <a:spcPct val="110000"/>
              </a:lnSpc>
              <a:spcBef>
                <a:spcPct val="20000"/>
              </a:spcBef>
              <a:spcAft>
                <a:spcPts val="0"/>
              </a:spcAft>
              <a:buClrTx/>
              <a:buSzTx/>
              <a:buFont typeface="Wingdings" panose="05000000000000000000" pitchFamily="2" charset="2"/>
              <a:buChar char="§"/>
              <a:tabLst/>
              <a:defRPr sz="2133" baseline="0">
                <a:solidFill>
                  <a:schemeClr val="tx1"/>
                </a:solidFill>
              </a:defRPr>
            </a:lvl1pPr>
            <a:lvl2pPr marL="838179" indent="-228594">
              <a:buFont typeface="Symbol" panose="05050102010706020507" pitchFamily="18" charset="2"/>
              <a:buChar char="-"/>
              <a:defRPr sz="1867" baseline="0">
                <a:solidFill>
                  <a:schemeClr val="tx1"/>
                </a:solidFill>
              </a:defRPr>
            </a:lvl2pPr>
            <a:lvl3pPr marL="1447764" indent="-228594">
              <a:buFont typeface="Wingdings" panose="05000000000000000000" pitchFamily="2" charset="2"/>
              <a:buChar char="§"/>
              <a:defRPr sz="1600">
                <a:solidFill>
                  <a:schemeClr val="tx1"/>
                </a:solidFill>
              </a:defRPr>
            </a:lvl3pPr>
            <a:lvl4pPr marL="2209745" indent="-380990">
              <a:buFont typeface="Symbol" panose="05050102010706020507" pitchFamily="18" charset="2"/>
              <a:buChar char="-"/>
              <a:defRPr sz="1867" cap="none" baseline="0">
                <a:solidFill>
                  <a:schemeClr val="tx1"/>
                </a:solidFill>
              </a:defRPr>
            </a:lvl4pPr>
            <a:lvl5pPr marL="2819330" indent="-380990">
              <a:buFont typeface="Georgia" panose="02040502050405020303" pitchFamily="18" charset="0"/>
              <a:buChar char="»"/>
              <a:defRPr sz="1867">
                <a:solidFill>
                  <a:schemeClr val="tx1"/>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e-DE" dirty="0"/>
              <a:t>First level</a:t>
            </a:r>
          </a:p>
          <a:p>
            <a:pPr lvl="1"/>
            <a:r>
              <a:rPr lang="de-DE" dirty="0"/>
              <a:t>Second level</a:t>
            </a:r>
          </a:p>
          <a:p>
            <a:pPr lvl="2"/>
            <a:r>
              <a:rPr lang="de-DE" dirty="0"/>
              <a:t>Third </a:t>
            </a:r>
            <a:r>
              <a:rPr lang="de-DE" dirty="0" err="1"/>
              <a:t>levelDritte</a:t>
            </a:r>
            <a:r>
              <a:rPr lang="de-DE" dirty="0"/>
              <a:t> Ebene</a:t>
            </a:r>
          </a:p>
          <a:p>
            <a:pPr lvl="3"/>
            <a:r>
              <a:rPr lang="de-DE" dirty="0" err="1"/>
              <a:t>Forth</a:t>
            </a:r>
            <a:r>
              <a:rPr lang="de-DE" dirty="0"/>
              <a:t> level</a:t>
            </a:r>
          </a:p>
          <a:p>
            <a:pPr lvl="4"/>
            <a:r>
              <a:rPr lang="de-DE" dirty="0" err="1"/>
              <a:t>Fifth</a:t>
            </a:r>
            <a:r>
              <a:rPr lang="de-DE" dirty="0"/>
              <a:t> level</a:t>
            </a:r>
          </a:p>
          <a:p>
            <a:pPr marL="0" marR="0" lvl="0" indent="0" algn="l" defTabSz="609585" rtl="0" eaLnBrk="1" fontAlgn="auto" latinLnBrk="0" hangingPunct="1">
              <a:lnSpc>
                <a:spcPct val="110000"/>
              </a:lnSpc>
              <a:spcBef>
                <a:spcPct val="20000"/>
              </a:spcBef>
              <a:spcAft>
                <a:spcPts val="0"/>
              </a:spcAft>
              <a:buClrTx/>
              <a:buSzTx/>
              <a:tabLst/>
              <a:defRPr/>
            </a:pPr>
            <a:endParaRPr lang="de-DE" dirty="0"/>
          </a:p>
        </p:txBody>
      </p:sp>
      <p:sp>
        <p:nvSpPr>
          <p:cNvPr id="15" name="Titel 1"/>
          <p:cNvSpPr>
            <a:spLocks noGrp="1"/>
          </p:cNvSpPr>
          <p:nvPr>
            <p:ph type="title" hasCustomPrompt="1"/>
          </p:nvPr>
        </p:nvSpPr>
        <p:spPr>
          <a:xfrm>
            <a:off x="412275" y="694267"/>
            <a:ext cx="9349792" cy="795868"/>
          </a:xfrm>
          <a:prstGeom prst="rect">
            <a:avLst/>
          </a:prstGeom>
        </p:spPr>
        <p:txBody>
          <a:bodyPr anchor="b"/>
          <a:lstStyle>
            <a:lvl1pPr>
              <a:lnSpc>
                <a:spcPct val="90000"/>
              </a:lnSpc>
              <a:defRPr sz="2400" b="1" cap="all" baseline="0">
                <a:solidFill>
                  <a:srgbClr val="0BA2E3"/>
                </a:solidFill>
              </a:defRPr>
            </a:lvl1pPr>
          </a:lstStyle>
          <a:p>
            <a:r>
              <a:rPr lang="de-DE" dirty="0"/>
              <a:t>Headline of the Slide</a:t>
            </a:r>
          </a:p>
        </p:txBody>
      </p:sp>
      <p:sp>
        <p:nvSpPr>
          <p:cNvPr id="5" name="Textplatzhalter 4"/>
          <p:cNvSpPr>
            <a:spLocks noGrp="1"/>
          </p:cNvSpPr>
          <p:nvPr>
            <p:ph type="body" sz="quarter" idx="17" hasCustomPrompt="1"/>
          </p:nvPr>
        </p:nvSpPr>
        <p:spPr>
          <a:xfrm>
            <a:off x="406400" y="1490134"/>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dirty="0" err="1"/>
              <a:t>Subtitle</a:t>
            </a:r>
            <a:endParaRPr lang="de-DE" dirty="0"/>
          </a:p>
        </p:txBody>
      </p:sp>
      <p:pic>
        <p:nvPicPr>
          <p:cNvPr id="13"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
        <p:nvSpPr>
          <p:cNvPr id="16"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20" name="Textfeld 19"/>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cxnSp>
        <p:nvCxnSpPr>
          <p:cNvPr id="21" name="Gerade Verbindung 28"/>
          <p:cNvCxnSpPr/>
          <p:nvPr userDrawn="1"/>
        </p:nvCxnSpPr>
        <p:spPr>
          <a:xfrm>
            <a:off x="533400" y="6206051"/>
            <a:ext cx="11116733" cy="0"/>
          </a:xfrm>
          <a:prstGeom prst="line">
            <a:avLst/>
          </a:prstGeom>
          <a:ln w="9525" cap="rnd"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2" name="Gruppieren 21"/>
          <p:cNvGrpSpPr/>
          <p:nvPr userDrawn="1"/>
        </p:nvGrpSpPr>
        <p:grpSpPr>
          <a:xfrm>
            <a:off x="5269940" y="6303690"/>
            <a:ext cx="1609592" cy="283209"/>
            <a:chOff x="3007576" y="4727768"/>
            <a:chExt cx="1207194" cy="212407"/>
          </a:xfrm>
        </p:grpSpPr>
        <p:sp>
          <p:nvSpPr>
            <p:cNvPr id="23" name="Shape"/>
            <p:cNvSpPr/>
            <p:nvPr userDrawn="1"/>
          </p:nvSpPr>
          <p:spPr>
            <a:xfrm>
              <a:off x="3007576" y="4727768"/>
              <a:ext cx="261111" cy="212407"/>
            </a:xfrm>
            <a:custGeom>
              <a:avLst/>
              <a:gdLst/>
              <a:ahLst/>
              <a:cxnLst>
                <a:cxn ang="0">
                  <a:pos x="wd2" y="hd2"/>
                </a:cxn>
                <a:cxn ang="5400000">
                  <a:pos x="wd2" y="hd2"/>
                </a:cxn>
                <a:cxn ang="10800000">
                  <a:pos x="wd2" y="hd2"/>
                </a:cxn>
                <a:cxn ang="16200000">
                  <a:pos x="wd2" y="hd2"/>
                </a:cxn>
              </a:cxnLst>
              <a:rect l="0" t="0" r="r" b="b"/>
              <a:pathLst>
                <a:path w="21600" h="21495" extrusionOk="0">
                  <a:moveTo>
                    <a:pt x="14735" y="0"/>
                  </a:moveTo>
                  <a:cubicBezTo>
                    <a:pt x="16497" y="0"/>
                    <a:pt x="17287" y="960"/>
                    <a:pt x="18294" y="1876"/>
                  </a:cubicBezTo>
                  <a:cubicBezTo>
                    <a:pt x="19048" y="1876"/>
                    <a:pt x="20055" y="1265"/>
                    <a:pt x="20558" y="960"/>
                  </a:cubicBezTo>
                  <a:cubicBezTo>
                    <a:pt x="20845" y="655"/>
                    <a:pt x="20845" y="655"/>
                    <a:pt x="21097" y="655"/>
                  </a:cubicBezTo>
                  <a:cubicBezTo>
                    <a:pt x="20845" y="1571"/>
                    <a:pt x="20306" y="2487"/>
                    <a:pt x="19551" y="3098"/>
                  </a:cubicBezTo>
                  <a:cubicBezTo>
                    <a:pt x="19551" y="3098"/>
                    <a:pt x="19300" y="3404"/>
                    <a:pt x="19048" y="3404"/>
                  </a:cubicBezTo>
                  <a:cubicBezTo>
                    <a:pt x="20055" y="3404"/>
                    <a:pt x="20845" y="2793"/>
                    <a:pt x="21600" y="2793"/>
                  </a:cubicBezTo>
                  <a:cubicBezTo>
                    <a:pt x="21348" y="3404"/>
                    <a:pt x="20845" y="4320"/>
                    <a:pt x="20055" y="4625"/>
                  </a:cubicBezTo>
                  <a:cubicBezTo>
                    <a:pt x="19803" y="4931"/>
                    <a:pt x="19803" y="5280"/>
                    <a:pt x="19551" y="5585"/>
                  </a:cubicBezTo>
                  <a:cubicBezTo>
                    <a:pt x="19551" y="6807"/>
                    <a:pt x="19551" y="7724"/>
                    <a:pt x="19300" y="8945"/>
                  </a:cubicBezTo>
                  <a:cubicBezTo>
                    <a:pt x="18042" y="14836"/>
                    <a:pt x="15239" y="19156"/>
                    <a:pt x="10674" y="20989"/>
                  </a:cubicBezTo>
                  <a:cubicBezTo>
                    <a:pt x="8877" y="21600"/>
                    <a:pt x="6110" y="21600"/>
                    <a:pt x="4313" y="21295"/>
                  </a:cubicBezTo>
                  <a:cubicBezTo>
                    <a:pt x="3306" y="20989"/>
                    <a:pt x="2552" y="20684"/>
                    <a:pt x="1509" y="20073"/>
                  </a:cubicBezTo>
                  <a:cubicBezTo>
                    <a:pt x="1258" y="19767"/>
                    <a:pt x="755" y="19767"/>
                    <a:pt x="503" y="19462"/>
                  </a:cubicBezTo>
                  <a:cubicBezTo>
                    <a:pt x="252" y="19156"/>
                    <a:pt x="252" y="19156"/>
                    <a:pt x="0" y="19156"/>
                  </a:cubicBezTo>
                  <a:cubicBezTo>
                    <a:pt x="503" y="19156"/>
                    <a:pt x="1006" y="19156"/>
                    <a:pt x="1509" y="19156"/>
                  </a:cubicBezTo>
                  <a:cubicBezTo>
                    <a:pt x="1797" y="19156"/>
                    <a:pt x="2300" y="19156"/>
                    <a:pt x="2803" y="18851"/>
                  </a:cubicBezTo>
                  <a:cubicBezTo>
                    <a:pt x="3810" y="18502"/>
                    <a:pt x="4564" y="18196"/>
                    <a:pt x="5319" y="17891"/>
                  </a:cubicBezTo>
                  <a:cubicBezTo>
                    <a:pt x="5858" y="17585"/>
                    <a:pt x="6361" y="17280"/>
                    <a:pt x="6613" y="16669"/>
                  </a:cubicBezTo>
                  <a:cubicBezTo>
                    <a:pt x="6110" y="16669"/>
                    <a:pt x="5607" y="16669"/>
                    <a:pt x="5319" y="16669"/>
                  </a:cubicBezTo>
                  <a:cubicBezTo>
                    <a:pt x="3810" y="16058"/>
                    <a:pt x="3055" y="14836"/>
                    <a:pt x="2552" y="12960"/>
                  </a:cubicBezTo>
                  <a:cubicBezTo>
                    <a:pt x="2803" y="13265"/>
                    <a:pt x="4061" y="13265"/>
                    <a:pt x="4313" y="12960"/>
                  </a:cubicBezTo>
                  <a:cubicBezTo>
                    <a:pt x="3810" y="12960"/>
                    <a:pt x="3306" y="12655"/>
                    <a:pt x="3055" y="12349"/>
                  </a:cubicBezTo>
                  <a:cubicBezTo>
                    <a:pt x="1797" y="11433"/>
                    <a:pt x="755" y="9905"/>
                    <a:pt x="755" y="7724"/>
                  </a:cubicBezTo>
                  <a:cubicBezTo>
                    <a:pt x="1006" y="7724"/>
                    <a:pt x="1258" y="7724"/>
                    <a:pt x="1258" y="8029"/>
                  </a:cubicBezTo>
                  <a:cubicBezTo>
                    <a:pt x="1509" y="8029"/>
                    <a:pt x="1797" y="8029"/>
                    <a:pt x="2300" y="8335"/>
                  </a:cubicBezTo>
                  <a:lnTo>
                    <a:pt x="2803" y="8335"/>
                  </a:lnTo>
                  <a:cubicBezTo>
                    <a:pt x="2552" y="8029"/>
                    <a:pt x="2300" y="7724"/>
                    <a:pt x="2049" y="7418"/>
                  </a:cubicBezTo>
                  <a:cubicBezTo>
                    <a:pt x="1258" y="6196"/>
                    <a:pt x="503" y="4625"/>
                    <a:pt x="1006" y="2487"/>
                  </a:cubicBezTo>
                  <a:cubicBezTo>
                    <a:pt x="1006" y="1876"/>
                    <a:pt x="1258" y="1571"/>
                    <a:pt x="1509" y="1265"/>
                  </a:cubicBezTo>
                  <a:cubicBezTo>
                    <a:pt x="1509" y="1265"/>
                    <a:pt x="1797" y="1571"/>
                    <a:pt x="2049" y="1571"/>
                  </a:cubicBezTo>
                  <a:cubicBezTo>
                    <a:pt x="2300" y="2182"/>
                    <a:pt x="2803" y="2793"/>
                    <a:pt x="3306" y="3098"/>
                  </a:cubicBezTo>
                  <a:cubicBezTo>
                    <a:pt x="4816" y="4625"/>
                    <a:pt x="6361" y="5585"/>
                    <a:pt x="8626" y="6502"/>
                  </a:cubicBezTo>
                  <a:cubicBezTo>
                    <a:pt x="9380" y="6502"/>
                    <a:pt x="9919" y="6807"/>
                    <a:pt x="10674" y="6807"/>
                  </a:cubicBezTo>
                  <a:cubicBezTo>
                    <a:pt x="10423" y="5891"/>
                    <a:pt x="10423" y="4931"/>
                    <a:pt x="10674" y="4320"/>
                  </a:cubicBezTo>
                  <a:cubicBezTo>
                    <a:pt x="11177" y="2487"/>
                    <a:pt x="11932" y="1265"/>
                    <a:pt x="13226" y="655"/>
                  </a:cubicBezTo>
                  <a:cubicBezTo>
                    <a:pt x="13478" y="349"/>
                    <a:pt x="13981" y="349"/>
                    <a:pt x="14232" y="349"/>
                  </a:cubicBezTo>
                  <a:cubicBezTo>
                    <a:pt x="14484" y="349"/>
                    <a:pt x="14484" y="0"/>
                    <a:pt x="14735" y="0"/>
                  </a:cubicBezTo>
                </a:path>
              </a:pathLst>
            </a:custGeom>
            <a:solidFill>
              <a:srgbClr val="0BA2E3"/>
            </a:solidFill>
            <a:ln w="12700">
              <a:miter lim="400000"/>
            </a:ln>
          </p:spPr>
          <p:txBody>
            <a:bodyPr lIns="45719" rIns="45719" anchor="ctr"/>
            <a:lstStyle/>
            <a:p>
              <a:pPr algn="l">
                <a:lnSpc>
                  <a:spcPct val="80000"/>
                </a:lnSpc>
                <a:defRPr sz="7000" cap="all" spc="140">
                  <a:solidFill>
                    <a:srgbClr val="FFFFFF"/>
                  </a:solidFill>
                  <a:latin typeface="Montserrat-Bold"/>
                  <a:ea typeface="Montserrat-Bold"/>
                  <a:cs typeface="Montserrat-Bold"/>
                  <a:sym typeface="Montserrat-Bold"/>
                </a:defRPr>
              </a:pPr>
              <a:endParaRPr sz="9333"/>
            </a:p>
          </p:txBody>
        </p:sp>
        <p:sp>
          <p:nvSpPr>
            <p:cNvPr id="24" name="Rechteck 23"/>
            <p:cNvSpPr/>
            <p:nvPr userDrawn="1"/>
          </p:nvSpPr>
          <p:spPr>
            <a:xfrm>
              <a:off x="3244312" y="4732753"/>
              <a:ext cx="970458" cy="184666"/>
            </a:xfrm>
            <a:prstGeom prst="rect">
              <a:avLst/>
            </a:prstGeom>
          </p:spPr>
          <p:txBody>
            <a:bodyPr wrap="none">
              <a:spAutoFit/>
            </a:bodyPr>
            <a:lstStyle/>
            <a:p>
              <a:pPr lvl="0"/>
              <a:r>
                <a:rPr lang="de-DE" sz="1000" kern="1200" dirty="0">
                  <a:solidFill>
                    <a:schemeClr val="tx1"/>
                  </a:solidFill>
                  <a:latin typeface="Verdana"/>
                  <a:ea typeface="+mn-ea"/>
                  <a:cs typeface="Verdana"/>
                </a:rPr>
                <a:t>@</a:t>
              </a:r>
              <a:r>
                <a:rPr lang="de-DE" sz="1000" kern="1200" dirty="0" err="1">
                  <a:solidFill>
                    <a:schemeClr val="tx1"/>
                  </a:solidFill>
                  <a:latin typeface="Verdana"/>
                  <a:ea typeface="+mn-ea"/>
                  <a:cs typeface="Verdana"/>
                </a:rPr>
                <a:t>ids_association</a:t>
              </a:r>
              <a:endParaRPr lang="de-DE" sz="1000" kern="1200" dirty="0">
                <a:solidFill>
                  <a:schemeClr val="tx1"/>
                </a:solidFill>
                <a:latin typeface="Verdana"/>
                <a:ea typeface="+mn-ea"/>
                <a:cs typeface="Verdana"/>
              </a:endParaRPr>
            </a:p>
          </p:txBody>
        </p:sp>
      </p:grpSp>
    </p:spTree>
    <p:extLst>
      <p:ext uri="{BB962C8B-B14F-4D97-AF65-F5344CB8AC3E}">
        <p14:creationId xmlns:p14="http://schemas.microsoft.com/office/powerpoint/2010/main" val="8414998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16"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20" name="Textfeld 19"/>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cxnSp>
        <p:nvCxnSpPr>
          <p:cNvPr id="21" name="Gerade Verbindung 28"/>
          <p:cNvCxnSpPr/>
          <p:nvPr userDrawn="1"/>
        </p:nvCxnSpPr>
        <p:spPr>
          <a:xfrm>
            <a:off x="533400" y="6206051"/>
            <a:ext cx="11116733" cy="0"/>
          </a:xfrm>
          <a:prstGeom prst="line">
            <a:avLst/>
          </a:prstGeom>
          <a:ln w="9525" cap="rnd"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2" name="Gruppieren 21"/>
          <p:cNvGrpSpPr/>
          <p:nvPr userDrawn="1"/>
        </p:nvGrpSpPr>
        <p:grpSpPr>
          <a:xfrm>
            <a:off x="5269940" y="6303690"/>
            <a:ext cx="1609592" cy="283209"/>
            <a:chOff x="3007576" y="4727768"/>
            <a:chExt cx="1207194" cy="212407"/>
          </a:xfrm>
        </p:grpSpPr>
        <p:sp>
          <p:nvSpPr>
            <p:cNvPr id="23" name="Shape"/>
            <p:cNvSpPr/>
            <p:nvPr userDrawn="1"/>
          </p:nvSpPr>
          <p:spPr>
            <a:xfrm>
              <a:off x="3007576" y="4727768"/>
              <a:ext cx="261111" cy="212407"/>
            </a:xfrm>
            <a:custGeom>
              <a:avLst/>
              <a:gdLst/>
              <a:ahLst/>
              <a:cxnLst>
                <a:cxn ang="0">
                  <a:pos x="wd2" y="hd2"/>
                </a:cxn>
                <a:cxn ang="5400000">
                  <a:pos x="wd2" y="hd2"/>
                </a:cxn>
                <a:cxn ang="10800000">
                  <a:pos x="wd2" y="hd2"/>
                </a:cxn>
                <a:cxn ang="16200000">
                  <a:pos x="wd2" y="hd2"/>
                </a:cxn>
              </a:cxnLst>
              <a:rect l="0" t="0" r="r" b="b"/>
              <a:pathLst>
                <a:path w="21600" h="21495" extrusionOk="0">
                  <a:moveTo>
                    <a:pt x="14735" y="0"/>
                  </a:moveTo>
                  <a:cubicBezTo>
                    <a:pt x="16497" y="0"/>
                    <a:pt x="17287" y="960"/>
                    <a:pt x="18294" y="1876"/>
                  </a:cubicBezTo>
                  <a:cubicBezTo>
                    <a:pt x="19048" y="1876"/>
                    <a:pt x="20055" y="1265"/>
                    <a:pt x="20558" y="960"/>
                  </a:cubicBezTo>
                  <a:cubicBezTo>
                    <a:pt x="20845" y="655"/>
                    <a:pt x="20845" y="655"/>
                    <a:pt x="21097" y="655"/>
                  </a:cubicBezTo>
                  <a:cubicBezTo>
                    <a:pt x="20845" y="1571"/>
                    <a:pt x="20306" y="2487"/>
                    <a:pt x="19551" y="3098"/>
                  </a:cubicBezTo>
                  <a:cubicBezTo>
                    <a:pt x="19551" y="3098"/>
                    <a:pt x="19300" y="3404"/>
                    <a:pt x="19048" y="3404"/>
                  </a:cubicBezTo>
                  <a:cubicBezTo>
                    <a:pt x="20055" y="3404"/>
                    <a:pt x="20845" y="2793"/>
                    <a:pt x="21600" y="2793"/>
                  </a:cubicBezTo>
                  <a:cubicBezTo>
                    <a:pt x="21348" y="3404"/>
                    <a:pt x="20845" y="4320"/>
                    <a:pt x="20055" y="4625"/>
                  </a:cubicBezTo>
                  <a:cubicBezTo>
                    <a:pt x="19803" y="4931"/>
                    <a:pt x="19803" y="5280"/>
                    <a:pt x="19551" y="5585"/>
                  </a:cubicBezTo>
                  <a:cubicBezTo>
                    <a:pt x="19551" y="6807"/>
                    <a:pt x="19551" y="7724"/>
                    <a:pt x="19300" y="8945"/>
                  </a:cubicBezTo>
                  <a:cubicBezTo>
                    <a:pt x="18042" y="14836"/>
                    <a:pt x="15239" y="19156"/>
                    <a:pt x="10674" y="20989"/>
                  </a:cubicBezTo>
                  <a:cubicBezTo>
                    <a:pt x="8877" y="21600"/>
                    <a:pt x="6110" y="21600"/>
                    <a:pt x="4313" y="21295"/>
                  </a:cubicBezTo>
                  <a:cubicBezTo>
                    <a:pt x="3306" y="20989"/>
                    <a:pt x="2552" y="20684"/>
                    <a:pt x="1509" y="20073"/>
                  </a:cubicBezTo>
                  <a:cubicBezTo>
                    <a:pt x="1258" y="19767"/>
                    <a:pt x="755" y="19767"/>
                    <a:pt x="503" y="19462"/>
                  </a:cubicBezTo>
                  <a:cubicBezTo>
                    <a:pt x="252" y="19156"/>
                    <a:pt x="252" y="19156"/>
                    <a:pt x="0" y="19156"/>
                  </a:cubicBezTo>
                  <a:cubicBezTo>
                    <a:pt x="503" y="19156"/>
                    <a:pt x="1006" y="19156"/>
                    <a:pt x="1509" y="19156"/>
                  </a:cubicBezTo>
                  <a:cubicBezTo>
                    <a:pt x="1797" y="19156"/>
                    <a:pt x="2300" y="19156"/>
                    <a:pt x="2803" y="18851"/>
                  </a:cubicBezTo>
                  <a:cubicBezTo>
                    <a:pt x="3810" y="18502"/>
                    <a:pt x="4564" y="18196"/>
                    <a:pt x="5319" y="17891"/>
                  </a:cubicBezTo>
                  <a:cubicBezTo>
                    <a:pt x="5858" y="17585"/>
                    <a:pt x="6361" y="17280"/>
                    <a:pt x="6613" y="16669"/>
                  </a:cubicBezTo>
                  <a:cubicBezTo>
                    <a:pt x="6110" y="16669"/>
                    <a:pt x="5607" y="16669"/>
                    <a:pt x="5319" y="16669"/>
                  </a:cubicBezTo>
                  <a:cubicBezTo>
                    <a:pt x="3810" y="16058"/>
                    <a:pt x="3055" y="14836"/>
                    <a:pt x="2552" y="12960"/>
                  </a:cubicBezTo>
                  <a:cubicBezTo>
                    <a:pt x="2803" y="13265"/>
                    <a:pt x="4061" y="13265"/>
                    <a:pt x="4313" y="12960"/>
                  </a:cubicBezTo>
                  <a:cubicBezTo>
                    <a:pt x="3810" y="12960"/>
                    <a:pt x="3306" y="12655"/>
                    <a:pt x="3055" y="12349"/>
                  </a:cubicBezTo>
                  <a:cubicBezTo>
                    <a:pt x="1797" y="11433"/>
                    <a:pt x="755" y="9905"/>
                    <a:pt x="755" y="7724"/>
                  </a:cubicBezTo>
                  <a:cubicBezTo>
                    <a:pt x="1006" y="7724"/>
                    <a:pt x="1258" y="7724"/>
                    <a:pt x="1258" y="8029"/>
                  </a:cubicBezTo>
                  <a:cubicBezTo>
                    <a:pt x="1509" y="8029"/>
                    <a:pt x="1797" y="8029"/>
                    <a:pt x="2300" y="8335"/>
                  </a:cubicBezTo>
                  <a:lnTo>
                    <a:pt x="2803" y="8335"/>
                  </a:lnTo>
                  <a:cubicBezTo>
                    <a:pt x="2552" y="8029"/>
                    <a:pt x="2300" y="7724"/>
                    <a:pt x="2049" y="7418"/>
                  </a:cubicBezTo>
                  <a:cubicBezTo>
                    <a:pt x="1258" y="6196"/>
                    <a:pt x="503" y="4625"/>
                    <a:pt x="1006" y="2487"/>
                  </a:cubicBezTo>
                  <a:cubicBezTo>
                    <a:pt x="1006" y="1876"/>
                    <a:pt x="1258" y="1571"/>
                    <a:pt x="1509" y="1265"/>
                  </a:cubicBezTo>
                  <a:cubicBezTo>
                    <a:pt x="1509" y="1265"/>
                    <a:pt x="1797" y="1571"/>
                    <a:pt x="2049" y="1571"/>
                  </a:cubicBezTo>
                  <a:cubicBezTo>
                    <a:pt x="2300" y="2182"/>
                    <a:pt x="2803" y="2793"/>
                    <a:pt x="3306" y="3098"/>
                  </a:cubicBezTo>
                  <a:cubicBezTo>
                    <a:pt x="4816" y="4625"/>
                    <a:pt x="6361" y="5585"/>
                    <a:pt x="8626" y="6502"/>
                  </a:cubicBezTo>
                  <a:cubicBezTo>
                    <a:pt x="9380" y="6502"/>
                    <a:pt x="9919" y="6807"/>
                    <a:pt x="10674" y="6807"/>
                  </a:cubicBezTo>
                  <a:cubicBezTo>
                    <a:pt x="10423" y="5891"/>
                    <a:pt x="10423" y="4931"/>
                    <a:pt x="10674" y="4320"/>
                  </a:cubicBezTo>
                  <a:cubicBezTo>
                    <a:pt x="11177" y="2487"/>
                    <a:pt x="11932" y="1265"/>
                    <a:pt x="13226" y="655"/>
                  </a:cubicBezTo>
                  <a:cubicBezTo>
                    <a:pt x="13478" y="349"/>
                    <a:pt x="13981" y="349"/>
                    <a:pt x="14232" y="349"/>
                  </a:cubicBezTo>
                  <a:cubicBezTo>
                    <a:pt x="14484" y="349"/>
                    <a:pt x="14484" y="0"/>
                    <a:pt x="14735" y="0"/>
                  </a:cubicBezTo>
                </a:path>
              </a:pathLst>
            </a:custGeom>
            <a:solidFill>
              <a:srgbClr val="0BA2E3"/>
            </a:solidFill>
            <a:ln w="12700">
              <a:miter lim="400000"/>
            </a:ln>
          </p:spPr>
          <p:txBody>
            <a:bodyPr lIns="45719" rIns="45719" anchor="ctr"/>
            <a:lstStyle/>
            <a:p>
              <a:pPr algn="l">
                <a:lnSpc>
                  <a:spcPct val="80000"/>
                </a:lnSpc>
                <a:defRPr sz="7000" cap="all" spc="140">
                  <a:solidFill>
                    <a:srgbClr val="FFFFFF"/>
                  </a:solidFill>
                  <a:latin typeface="Montserrat-Bold"/>
                  <a:ea typeface="Montserrat-Bold"/>
                  <a:cs typeface="Montserrat-Bold"/>
                  <a:sym typeface="Montserrat-Bold"/>
                </a:defRPr>
              </a:pPr>
              <a:endParaRPr sz="9333"/>
            </a:p>
          </p:txBody>
        </p:sp>
        <p:sp>
          <p:nvSpPr>
            <p:cNvPr id="24" name="Rechteck 23"/>
            <p:cNvSpPr/>
            <p:nvPr userDrawn="1"/>
          </p:nvSpPr>
          <p:spPr>
            <a:xfrm>
              <a:off x="3244312" y="4732753"/>
              <a:ext cx="970458" cy="184666"/>
            </a:xfrm>
            <a:prstGeom prst="rect">
              <a:avLst/>
            </a:prstGeom>
          </p:spPr>
          <p:txBody>
            <a:bodyPr wrap="none">
              <a:spAutoFit/>
            </a:bodyPr>
            <a:lstStyle/>
            <a:p>
              <a:pPr lvl="0"/>
              <a:r>
                <a:rPr lang="de-DE" sz="1000" kern="1200" dirty="0">
                  <a:solidFill>
                    <a:schemeClr val="tx1"/>
                  </a:solidFill>
                  <a:latin typeface="Verdana"/>
                  <a:ea typeface="+mn-ea"/>
                  <a:cs typeface="Verdana"/>
                </a:rPr>
                <a:t>@</a:t>
              </a:r>
              <a:r>
                <a:rPr lang="de-DE" sz="1000" kern="1200" dirty="0" err="1">
                  <a:solidFill>
                    <a:schemeClr val="tx1"/>
                  </a:solidFill>
                  <a:latin typeface="Verdana"/>
                  <a:ea typeface="+mn-ea"/>
                  <a:cs typeface="Verdana"/>
                </a:rPr>
                <a:t>ids_association</a:t>
              </a:r>
              <a:endParaRPr lang="de-DE" sz="1000" kern="1200" dirty="0">
                <a:solidFill>
                  <a:schemeClr val="tx1"/>
                </a:solidFill>
                <a:latin typeface="Verdana"/>
                <a:ea typeface="+mn-ea"/>
                <a:cs typeface="Verdana"/>
              </a:endParaRPr>
            </a:p>
          </p:txBody>
        </p:sp>
      </p:grpSp>
      <p:grpSp>
        <p:nvGrpSpPr>
          <p:cNvPr id="17" name="Gruppieren 16"/>
          <p:cNvGrpSpPr/>
          <p:nvPr userDrawn="1"/>
        </p:nvGrpSpPr>
        <p:grpSpPr>
          <a:xfrm>
            <a:off x="9053025" y="0"/>
            <a:ext cx="2622420" cy="1086912"/>
            <a:chOff x="6789768" y="0"/>
            <a:chExt cx="1966815" cy="815184"/>
          </a:xfrm>
        </p:grpSpPr>
        <p:sp>
          <p:nvSpPr>
            <p:cNvPr id="18" name="Rechteck 17"/>
            <p:cNvSpPr/>
            <p:nvPr/>
          </p:nvSpPr>
          <p:spPr>
            <a:xfrm>
              <a:off x="6789768" y="0"/>
              <a:ext cx="1966815" cy="815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pic>
          <p:nvPicPr>
            <p:cNvPr id="19" name="Grafik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24947" y="182417"/>
              <a:ext cx="1716482" cy="508402"/>
            </a:xfrm>
            <a:prstGeom prst="rect">
              <a:avLst/>
            </a:prstGeom>
          </p:spPr>
        </p:pic>
      </p:grpSp>
      <p:sp>
        <p:nvSpPr>
          <p:cNvPr id="25" name="Textplatzhalter 2"/>
          <p:cNvSpPr>
            <a:spLocks noGrp="1"/>
          </p:cNvSpPr>
          <p:nvPr>
            <p:ph type="body" idx="1" hasCustomPrompt="1"/>
          </p:nvPr>
        </p:nvSpPr>
        <p:spPr>
          <a:xfrm>
            <a:off x="405910" y="2286001"/>
            <a:ext cx="9480097" cy="3545447"/>
          </a:xfrm>
          <a:prstGeom prst="rect">
            <a:avLst/>
          </a:prstGeom>
        </p:spPr>
        <p:txBody>
          <a:bodyPr anchor="t">
            <a:normAutofit/>
          </a:bodyPr>
          <a:lstStyle>
            <a:lvl1pPr marL="380990" marR="0" indent="-380990" algn="l" defTabSz="609585" rtl="0" eaLnBrk="1" fontAlgn="auto" latinLnBrk="0" hangingPunct="1">
              <a:lnSpc>
                <a:spcPct val="110000"/>
              </a:lnSpc>
              <a:spcBef>
                <a:spcPct val="20000"/>
              </a:spcBef>
              <a:spcAft>
                <a:spcPts val="0"/>
              </a:spcAft>
              <a:buClrTx/>
              <a:buSzTx/>
              <a:buFont typeface="Wingdings" panose="05000000000000000000" pitchFamily="2" charset="2"/>
              <a:buChar char="§"/>
              <a:tabLst/>
              <a:defRPr sz="2133" baseline="0">
                <a:solidFill>
                  <a:schemeClr val="tx1"/>
                </a:solidFill>
              </a:defRPr>
            </a:lvl1pPr>
            <a:lvl2pPr marL="838179" indent="-228594">
              <a:buFont typeface="Symbol" panose="05050102010706020507" pitchFamily="18" charset="2"/>
              <a:buChar char="-"/>
              <a:defRPr sz="1867" baseline="0">
                <a:solidFill>
                  <a:schemeClr val="tx1"/>
                </a:solidFill>
              </a:defRPr>
            </a:lvl2pPr>
            <a:lvl3pPr marL="1447764" indent="-228594">
              <a:buFont typeface="Wingdings" panose="05000000000000000000" pitchFamily="2" charset="2"/>
              <a:buChar char="§"/>
              <a:defRPr sz="1600">
                <a:solidFill>
                  <a:schemeClr val="tx1"/>
                </a:solidFill>
              </a:defRPr>
            </a:lvl3pPr>
            <a:lvl4pPr marL="2209745" indent="-380990">
              <a:buFont typeface="Symbol" panose="05050102010706020507" pitchFamily="18" charset="2"/>
              <a:buChar char="-"/>
              <a:defRPr sz="1867" cap="none" baseline="0">
                <a:solidFill>
                  <a:schemeClr val="tx1"/>
                </a:solidFill>
              </a:defRPr>
            </a:lvl4pPr>
            <a:lvl5pPr marL="2819330" indent="-380990">
              <a:buFont typeface="Georgia" panose="02040502050405020303" pitchFamily="18" charset="0"/>
              <a:buChar char="»"/>
              <a:defRPr sz="1867">
                <a:solidFill>
                  <a:schemeClr val="tx1"/>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e-DE" dirty="0"/>
              <a:t>First level</a:t>
            </a:r>
          </a:p>
          <a:p>
            <a:pPr lvl="1"/>
            <a:r>
              <a:rPr lang="de-DE" dirty="0"/>
              <a:t>Second level</a:t>
            </a:r>
          </a:p>
          <a:p>
            <a:pPr lvl="2"/>
            <a:r>
              <a:rPr lang="de-DE" dirty="0"/>
              <a:t>Third </a:t>
            </a:r>
            <a:r>
              <a:rPr lang="de-DE" dirty="0" err="1"/>
              <a:t>levelDritte</a:t>
            </a:r>
            <a:r>
              <a:rPr lang="de-DE" dirty="0"/>
              <a:t> Ebene</a:t>
            </a:r>
          </a:p>
          <a:p>
            <a:pPr lvl="3"/>
            <a:r>
              <a:rPr lang="de-DE" dirty="0" err="1"/>
              <a:t>Forth</a:t>
            </a:r>
            <a:r>
              <a:rPr lang="de-DE" dirty="0"/>
              <a:t> level</a:t>
            </a:r>
          </a:p>
          <a:p>
            <a:pPr lvl="4"/>
            <a:r>
              <a:rPr lang="de-DE" dirty="0" err="1"/>
              <a:t>Fifth</a:t>
            </a:r>
            <a:r>
              <a:rPr lang="de-DE" dirty="0"/>
              <a:t> level</a:t>
            </a:r>
          </a:p>
          <a:p>
            <a:pPr marL="0" marR="0" lvl="0" indent="0" algn="l" defTabSz="609585" rtl="0" eaLnBrk="1" fontAlgn="auto" latinLnBrk="0" hangingPunct="1">
              <a:lnSpc>
                <a:spcPct val="110000"/>
              </a:lnSpc>
              <a:spcBef>
                <a:spcPct val="20000"/>
              </a:spcBef>
              <a:spcAft>
                <a:spcPts val="0"/>
              </a:spcAft>
              <a:buClrTx/>
              <a:buSzTx/>
              <a:tabLst/>
              <a:defRPr/>
            </a:pPr>
            <a:endParaRPr lang="de-DE" dirty="0"/>
          </a:p>
        </p:txBody>
      </p:sp>
      <p:sp>
        <p:nvSpPr>
          <p:cNvPr id="26" name="Titel 1"/>
          <p:cNvSpPr>
            <a:spLocks noGrp="1"/>
          </p:cNvSpPr>
          <p:nvPr>
            <p:ph type="title" hasCustomPrompt="1"/>
          </p:nvPr>
        </p:nvSpPr>
        <p:spPr>
          <a:xfrm>
            <a:off x="412275" y="694267"/>
            <a:ext cx="9349792" cy="795868"/>
          </a:xfrm>
          <a:prstGeom prst="rect">
            <a:avLst/>
          </a:prstGeom>
        </p:spPr>
        <p:txBody>
          <a:bodyPr anchor="b"/>
          <a:lstStyle>
            <a:lvl1pPr>
              <a:lnSpc>
                <a:spcPct val="90000"/>
              </a:lnSpc>
              <a:defRPr sz="2400" b="1" cap="all" baseline="0">
                <a:solidFill>
                  <a:srgbClr val="0BA2E3"/>
                </a:solidFill>
              </a:defRPr>
            </a:lvl1pPr>
          </a:lstStyle>
          <a:p>
            <a:r>
              <a:rPr lang="de-DE" dirty="0"/>
              <a:t>Headline of the Slide</a:t>
            </a:r>
          </a:p>
        </p:txBody>
      </p:sp>
      <p:sp>
        <p:nvSpPr>
          <p:cNvPr id="27" name="Textplatzhalter 4"/>
          <p:cNvSpPr>
            <a:spLocks noGrp="1"/>
          </p:cNvSpPr>
          <p:nvPr>
            <p:ph type="body" sz="quarter" idx="17" hasCustomPrompt="1"/>
          </p:nvPr>
        </p:nvSpPr>
        <p:spPr>
          <a:xfrm>
            <a:off x="406400" y="1490134"/>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dirty="0" err="1"/>
              <a:t>Subtitle</a:t>
            </a:r>
            <a:endParaRPr lang="de-DE" dirty="0"/>
          </a:p>
        </p:txBody>
      </p:sp>
    </p:spTree>
    <p:extLst>
      <p:ext uri="{BB962C8B-B14F-4D97-AF65-F5344CB8AC3E}">
        <p14:creationId xmlns:p14="http://schemas.microsoft.com/office/powerpoint/2010/main" val="3036390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pic>
        <p:nvPicPr>
          <p:cNvPr id="13"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0013003" y="16709"/>
            <a:ext cx="2008436" cy="832436"/>
          </a:xfrm>
          <a:prstGeom prst="rect">
            <a:avLst/>
          </a:prstGeom>
        </p:spPr>
      </p:pic>
      <p:sp>
        <p:nvSpPr>
          <p:cNvPr id="6" name="Textplatzhalter 2"/>
          <p:cNvSpPr>
            <a:spLocks noGrp="1"/>
          </p:cNvSpPr>
          <p:nvPr>
            <p:ph type="body" idx="1" hasCustomPrompt="1"/>
          </p:nvPr>
        </p:nvSpPr>
        <p:spPr>
          <a:xfrm>
            <a:off x="405910" y="2286001"/>
            <a:ext cx="9480097" cy="3545447"/>
          </a:xfrm>
          <a:prstGeom prst="rect">
            <a:avLst/>
          </a:prstGeom>
        </p:spPr>
        <p:txBody>
          <a:bodyPr anchor="t">
            <a:normAutofit/>
          </a:bodyPr>
          <a:lstStyle>
            <a:lvl1pPr marL="380990" marR="0" indent="-380990" algn="l" defTabSz="609585" rtl="0" eaLnBrk="1" fontAlgn="auto" latinLnBrk="0" hangingPunct="1">
              <a:lnSpc>
                <a:spcPct val="110000"/>
              </a:lnSpc>
              <a:spcBef>
                <a:spcPct val="20000"/>
              </a:spcBef>
              <a:spcAft>
                <a:spcPts val="0"/>
              </a:spcAft>
              <a:buClrTx/>
              <a:buSzTx/>
              <a:buFont typeface="Wingdings" panose="05000000000000000000" pitchFamily="2" charset="2"/>
              <a:buChar char="§"/>
              <a:tabLst/>
              <a:defRPr sz="2133" baseline="0">
                <a:solidFill>
                  <a:schemeClr val="tx1"/>
                </a:solidFill>
              </a:defRPr>
            </a:lvl1pPr>
            <a:lvl2pPr marL="838179" indent="-228594">
              <a:buFont typeface="Symbol" panose="05050102010706020507" pitchFamily="18" charset="2"/>
              <a:buChar char="-"/>
              <a:defRPr sz="1867" baseline="0">
                <a:solidFill>
                  <a:schemeClr val="tx1"/>
                </a:solidFill>
              </a:defRPr>
            </a:lvl2pPr>
            <a:lvl3pPr marL="1447764" indent="-228594">
              <a:buFont typeface="Wingdings" panose="05000000000000000000" pitchFamily="2" charset="2"/>
              <a:buChar char="§"/>
              <a:defRPr sz="1600">
                <a:solidFill>
                  <a:schemeClr val="tx1"/>
                </a:solidFill>
              </a:defRPr>
            </a:lvl3pPr>
            <a:lvl4pPr marL="2209745" indent="-380990">
              <a:buFont typeface="Symbol" panose="05050102010706020507" pitchFamily="18" charset="2"/>
              <a:buChar char="-"/>
              <a:defRPr sz="1867" cap="none" baseline="0">
                <a:solidFill>
                  <a:schemeClr val="tx1"/>
                </a:solidFill>
              </a:defRPr>
            </a:lvl4pPr>
            <a:lvl5pPr marL="2819330" indent="-380990">
              <a:buFont typeface="Georgia" panose="02040502050405020303" pitchFamily="18" charset="0"/>
              <a:buChar char="»"/>
              <a:defRPr sz="1867">
                <a:solidFill>
                  <a:schemeClr val="tx1"/>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e-DE" dirty="0"/>
              <a:t>First level</a:t>
            </a:r>
          </a:p>
          <a:p>
            <a:pPr lvl="1"/>
            <a:r>
              <a:rPr lang="de-DE" dirty="0"/>
              <a:t>Second level</a:t>
            </a:r>
          </a:p>
          <a:p>
            <a:pPr lvl="2"/>
            <a:r>
              <a:rPr lang="de-DE" dirty="0"/>
              <a:t>Third </a:t>
            </a:r>
            <a:r>
              <a:rPr lang="de-DE" dirty="0" err="1"/>
              <a:t>levelDritte</a:t>
            </a:r>
            <a:r>
              <a:rPr lang="de-DE" dirty="0"/>
              <a:t> Ebene</a:t>
            </a:r>
          </a:p>
          <a:p>
            <a:pPr lvl="3"/>
            <a:r>
              <a:rPr lang="de-DE" dirty="0" err="1"/>
              <a:t>Forth</a:t>
            </a:r>
            <a:r>
              <a:rPr lang="de-DE" dirty="0"/>
              <a:t> level</a:t>
            </a:r>
          </a:p>
          <a:p>
            <a:pPr lvl="4"/>
            <a:r>
              <a:rPr lang="de-DE" dirty="0" err="1"/>
              <a:t>Fifth</a:t>
            </a:r>
            <a:r>
              <a:rPr lang="de-DE" dirty="0"/>
              <a:t> level</a:t>
            </a:r>
          </a:p>
          <a:p>
            <a:pPr marL="0" marR="0" lvl="0" indent="0" algn="l" defTabSz="609585" rtl="0" eaLnBrk="1" fontAlgn="auto" latinLnBrk="0" hangingPunct="1">
              <a:lnSpc>
                <a:spcPct val="110000"/>
              </a:lnSpc>
              <a:spcBef>
                <a:spcPct val="20000"/>
              </a:spcBef>
              <a:spcAft>
                <a:spcPts val="0"/>
              </a:spcAft>
              <a:buClrTx/>
              <a:buSzTx/>
              <a:tabLst/>
              <a:defRPr/>
            </a:pPr>
            <a:endParaRPr lang="de-DE" dirty="0"/>
          </a:p>
        </p:txBody>
      </p:sp>
      <p:sp>
        <p:nvSpPr>
          <p:cNvPr id="7" name="Titel 1"/>
          <p:cNvSpPr>
            <a:spLocks noGrp="1"/>
          </p:cNvSpPr>
          <p:nvPr>
            <p:ph type="title" hasCustomPrompt="1"/>
          </p:nvPr>
        </p:nvSpPr>
        <p:spPr>
          <a:xfrm>
            <a:off x="412275" y="694267"/>
            <a:ext cx="9349792" cy="795868"/>
          </a:xfrm>
          <a:prstGeom prst="rect">
            <a:avLst/>
          </a:prstGeom>
        </p:spPr>
        <p:txBody>
          <a:bodyPr anchor="b"/>
          <a:lstStyle>
            <a:lvl1pPr>
              <a:lnSpc>
                <a:spcPct val="90000"/>
              </a:lnSpc>
              <a:defRPr sz="2400" b="1" cap="all" baseline="0">
                <a:solidFill>
                  <a:srgbClr val="0BA2E3"/>
                </a:solidFill>
              </a:defRPr>
            </a:lvl1pPr>
          </a:lstStyle>
          <a:p>
            <a:r>
              <a:rPr lang="de-DE" dirty="0"/>
              <a:t>Headline of the Slide</a:t>
            </a:r>
          </a:p>
        </p:txBody>
      </p:sp>
      <p:sp>
        <p:nvSpPr>
          <p:cNvPr id="8" name="Textplatzhalter 4"/>
          <p:cNvSpPr>
            <a:spLocks noGrp="1"/>
          </p:cNvSpPr>
          <p:nvPr>
            <p:ph type="body" sz="quarter" idx="17" hasCustomPrompt="1"/>
          </p:nvPr>
        </p:nvSpPr>
        <p:spPr>
          <a:xfrm>
            <a:off x="406400" y="1490134"/>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dirty="0" err="1"/>
              <a:t>Subtitle</a:t>
            </a:r>
            <a:endParaRPr lang="de-DE" dirty="0"/>
          </a:p>
        </p:txBody>
      </p:sp>
      <p:pic>
        <p:nvPicPr>
          <p:cNvPr id="9" name="Picture 8" descr="A picture containing company name&#10;&#10;Description automatically generated">
            <a:extLst>
              <a:ext uri="{FF2B5EF4-FFF2-40B4-BE49-F238E27FC236}">
                <a16:creationId xmlns:a16="http://schemas.microsoft.com/office/drawing/2014/main" id="{2FF76C56-B5A3-4AA4-8D97-267F11A92012}"/>
              </a:ext>
            </a:extLst>
          </p:cNvPr>
          <p:cNvPicPr>
            <a:picLocks noChangeAspect="1"/>
          </p:cNvPicPr>
          <p:nvPr userDrawn="1"/>
        </p:nvPicPr>
        <p:blipFill>
          <a:blip r:embed="rId3"/>
          <a:stretch>
            <a:fillRect/>
          </a:stretch>
        </p:blipFill>
        <p:spPr>
          <a:xfrm>
            <a:off x="0" y="8910"/>
            <a:ext cx="1370712" cy="685357"/>
          </a:xfrm>
          <a:prstGeom prst="rect">
            <a:avLst/>
          </a:prstGeom>
        </p:spPr>
      </p:pic>
    </p:spTree>
    <p:extLst>
      <p:ext uri="{BB962C8B-B14F-4D97-AF65-F5344CB8AC3E}">
        <p14:creationId xmlns:p14="http://schemas.microsoft.com/office/powerpoint/2010/main" val="10915202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d klein mit Beschriftung">
    <p:spTree>
      <p:nvGrpSpPr>
        <p:cNvPr id="1" name=""/>
        <p:cNvGrpSpPr/>
        <p:nvPr/>
      </p:nvGrpSpPr>
      <p:grpSpPr>
        <a:xfrm>
          <a:off x="0" y="0"/>
          <a:ext cx="0" cy="0"/>
          <a:chOff x="0" y="0"/>
          <a:chExt cx="0" cy="0"/>
        </a:xfrm>
      </p:grpSpPr>
      <p:sp>
        <p:nvSpPr>
          <p:cNvPr id="16" name="Inhaltsplatzhalter 2"/>
          <p:cNvSpPr>
            <a:spLocks noGrp="1"/>
          </p:cNvSpPr>
          <p:nvPr>
            <p:ph idx="17" hasCustomPrompt="1"/>
          </p:nvPr>
        </p:nvSpPr>
        <p:spPr>
          <a:xfrm>
            <a:off x="4171797" y="2285999"/>
            <a:ext cx="7416800" cy="3354467"/>
          </a:xfrm>
          <a:prstGeom prst="rect">
            <a:avLst/>
          </a:prstGeo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133" baseline="0">
                <a:solidFill>
                  <a:schemeClr val="tx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marL="0" marR="0" lvl="0" indent="0" algn="l" defTabSz="609585" rtl="0" eaLnBrk="1" fontAlgn="auto" latinLnBrk="0" hangingPunct="1">
              <a:lnSpc>
                <a:spcPct val="100000"/>
              </a:lnSpc>
              <a:spcBef>
                <a:spcPct val="20000"/>
              </a:spcBef>
              <a:spcAft>
                <a:spcPts val="0"/>
              </a:spcAft>
              <a:buClrTx/>
              <a:buSzTx/>
              <a:buFont typeface="Arial"/>
              <a:buNone/>
              <a:tabLst/>
              <a:defRPr/>
            </a:pPr>
            <a:endParaRPr lang="de-DE" dirty="0"/>
          </a:p>
        </p:txBody>
      </p:sp>
      <p:sp>
        <p:nvSpPr>
          <p:cNvPr id="25" name="Bildplatzhalter 24"/>
          <p:cNvSpPr>
            <a:spLocks noGrp="1"/>
          </p:cNvSpPr>
          <p:nvPr>
            <p:ph type="pic" sz="quarter" idx="19"/>
          </p:nvPr>
        </p:nvSpPr>
        <p:spPr>
          <a:xfrm>
            <a:off x="533401" y="2279651"/>
            <a:ext cx="3424767" cy="3437467"/>
          </a:xfrm>
          <a:prstGeom prst="rect">
            <a:avLst/>
          </a:prstGeom>
        </p:spPr>
        <p:txBody>
          <a:bodyPr vert="horz" anchor="ctr"/>
          <a:lstStyle>
            <a:lvl1pPr marL="0" indent="0" algn="ctr">
              <a:buNone/>
              <a:defRPr sz="2667"/>
            </a:lvl1pPr>
          </a:lstStyle>
          <a:p>
            <a:r>
              <a:rPr lang="en-US"/>
              <a:t>Click icon to add picture</a:t>
            </a:r>
            <a:endParaRPr lang="de-DE" dirty="0"/>
          </a:p>
        </p:txBody>
      </p:sp>
      <p:sp>
        <p:nvSpPr>
          <p:cNvPr id="27" name="Textplatzhalter 15"/>
          <p:cNvSpPr>
            <a:spLocks noGrp="1"/>
          </p:cNvSpPr>
          <p:nvPr>
            <p:ph type="body" sz="quarter" idx="18" hasCustomPrompt="1"/>
          </p:nvPr>
        </p:nvSpPr>
        <p:spPr>
          <a:xfrm>
            <a:off x="420988" y="5695591"/>
            <a:ext cx="3640361" cy="424499"/>
          </a:xfrm>
          <a:prstGeom prst="rect">
            <a:avLst/>
          </a:prstGeom>
        </p:spPr>
        <p:txBody>
          <a:bodyPr vert="horz"/>
          <a:lstStyle>
            <a:lvl1pPr marL="0" indent="0" algn="l">
              <a:lnSpc>
                <a:spcPct val="110000"/>
              </a:lnSpc>
              <a:buNone/>
              <a:defRPr sz="1000" b="1" i="1">
                <a:latin typeface="Georgia"/>
                <a:cs typeface="Georgia"/>
              </a:defRPr>
            </a:lvl1pPr>
          </a:lstStyle>
          <a:p>
            <a:pPr lvl="0"/>
            <a:r>
              <a:rPr lang="de-DE" dirty="0"/>
              <a:t>BU Bildunterschrift</a:t>
            </a:r>
          </a:p>
          <a:p>
            <a:pPr lvl="0"/>
            <a:r>
              <a:rPr lang="de-DE" dirty="0"/>
              <a:t>Zweite Zeile.</a:t>
            </a:r>
          </a:p>
        </p:txBody>
      </p:sp>
      <p:sp>
        <p:nvSpPr>
          <p:cNvPr id="15" name="Titel 1"/>
          <p:cNvSpPr>
            <a:spLocks noGrp="1"/>
          </p:cNvSpPr>
          <p:nvPr>
            <p:ph type="title" hasCustomPrompt="1"/>
          </p:nvPr>
        </p:nvSpPr>
        <p:spPr>
          <a:xfrm>
            <a:off x="412275" y="694267"/>
            <a:ext cx="9349792" cy="795868"/>
          </a:xfrm>
          <a:prstGeom prst="rect">
            <a:avLst/>
          </a:prstGeom>
        </p:spPr>
        <p:txBody>
          <a:bodyPr anchor="b"/>
          <a:lstStyle>
            <a:lvl1pPr>
              <a:lnSpc>
                <a:spcPct val="90000"/>
              </a:lnSpc>
              <a:defRPr sz="2400" b="1" cap="all" baseline="0">
                <a:solidFill>
                  <a:srgbClr val="0BA2E3"/>
                </a:solidFill>
              </a:defRPr>
            </a:lvl1pPr>
          </a:lstStyle>
          <a:p>
            <a:r>
              <a:rPr lang="de-DE" dirty="0" err="1"/>
              <a:t>ThemenHeadline</a:t>
            </a:r>
            <a:endParaRPr lang="de-DE" dirty="0"/>
          </a:p>
        </p:txBody>
      </p:sp>
      <p:sp>
        <p:nvSpPr>
          <p:cNvPr id="18" name="Textplatzhalter 4"/>
          <p:cNvSpPr>
            <a:spLocks noGrp="1"/>
          </p:cNvSpPr>
          <p:nvPr>
            <p:ph type="body" sz="quarter" idx="20" hasCustomPrompt="1"/>
          </p:nvPr>
        </p:nvSpPr>
        <p:spPr>
          <a:xfrm>
            <a:off x="406400" y="1490134"/>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dirty="0" err="1"/>
              <a:t>Subthema</a:t>
            </a:r>
            <a:endParaRPr lang="de-DE" dirty="0"/>
          </a:p>
        </p:txBody>
      </p:sp>
      <p:pic>
        <p:nvPicPr>
          <p:cNvPr id="20"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
        <p:nvSpPr>
          <p:cNvPr id="21"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22" name="Textfeld 21"/>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cxnSp>
        <p:nvCxnSpPr>
          <p:cNvPr id="23" name="Gerade Verbindung 28"/>
          <p:cNvCxnSpPr/>
          <p:nvPr userDrawn="1"/>
        </p:nvCxnSpPr>
        <p:spPr>
          <a:xfrm>
            <a:off x="533400" y="6206051"/>
            <a:ext cx="11116733" cy="0"/>
          </a:xfrm>
          <a:prstGeom prst="line">
            <a:avLst/>
          </a:prstGeom>
          <a:ln w="9525" cap="rnd"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4" name="Gruppieren 23"/>
          <p:cNvGrpSpPr/>
          <p:nvPr userDrawn="1"/>
        </p:nvGrpSpPr>
        <p:grpSpPr>
          <a:xfrm>
            <a:off x="5269940" y="6303690"/>
            <a:ext cx="1609592" cy="283209"/>
            <a:chOff x="3007576" y="4727768"/>
            <a:chExt cx="1207194" cy="212407"/>
          </a:xfrm>
        </p:grpSpPr>
        <p:sp>
          <p:nvSpPr>
            <p:cNvPr id="26" name="Shape"/>
            <p:cNvSpPr/>
            <p:nvPr userDrawn="1"/>
          </p:nvSpPr>
          <p:spPr>
            <a:xfrm>
              <a:off x="3007576" y="4727768"/>
              <a:ext cx="261111" cy="212407"/>
            </a:xfrm>
            <a:custGeom>
              <a:avLst/>
              <a:gdLst/>
              <a:ahLst/>
              <a:cxnLst>
                <a:cxn ang="0">
                  <a:pos x="wd2" y="hd2"/>
                </a:cxn>
                <a:cxn ang="5400000">
                  <a:pos x="wd2" y="hd2"/>
                </a:cxn>
                <a:cxn ang="10800000">
                  <a:pos x="wd2" y="hd2"/>
                </a:cxn>
                <a:cxn ang="16200000">
                  <a:pos x="wd2" y="hd2"/>
                </a:cxn>
              </a:cxnLst>
              <a:rect l="0" t="0" r="r" b="b"/>
              <a:pathLst>
                <a:path w="21600" h="21495" extrusionOk="0">
                  <a:moveTo>
                    <a:pt x="14735" y="0"/>
                  </a:moveTo>
                  <a:cubicBezTo>
                    <a:pt x="16497" y="0"/>
                    <a:pt x="17287" y="960"/>
                    <a:pt x="18294" y="1876"/>
                  </a:cubicBezTo>
                  <a:cubicBezTo>
                    <a:pt x="19048" y="1876"/>
                    <a:pt x="20055" y="1265"/>
                    <a:pt x="20558" y="960"/>
                  </a:cubicBezTo>
                  <a:cubicBezTo>
                    <a:pt x="20845" y="655"/>
                    <a:pt x="20845" y="655"/>
                    <a:pt x="21097" y="655"/>
                  </a:cubicBezTo>
                  <a:cubicBezTo>
                    <a:pt x="20845" y="1571"/>
                    <a:pt x="20306" y="2487"/>
                    <a:pt x="19551" y="3098"/>
                  </a:cubicBezTo>
                  <a:cubicBezTo>
                    <a:pt x="19551" y="3098"/>
                    <a:pt x="19300" y="3404"/>
                    <a:pt x="19048" y="3404"/>
                  </a:cubicBezTo>
                  <a:cubicBezTo>
                    <a:pt x="20055" y="3404"/>
                    <a:pt x="20845" y="2793"/>
                    <a:pt x="21600" y="2793"/>
                  </a:cubicBezTo>
                  <a:cubicBezTo>
                    <a:pt x="21348" y="3404"/>
                    <a:pt x="20845" y="4320"/>
                    <a:pt x="20055" y="4625"/>
                  </a:cubicBezTo>
                  <a:cubicBezTo>
                    <a:pt x="19803" y="4931"/>
                    <a:pt x="19803" y="5280"/>
                    <a:pt x="19551" y="5585"/>
                  </a:cubicBezTo>
                  <a:cubicBezTo>
                    <a:pt x="19551" y="6807"/>
                    <a:pt x="19551" y="7724"/>
                    <a:pt x="19300" y="8945"/>
                  </a:cubicBezTo>
                  <a:cubicBezTo>
                    <a:pt x="18042" y="14836"/>
                    <a:pt x="15239" y="19156"/>
                    <a:pt x="10674" y="20989"/>
                  </a:cubicBezTo>
                  <a:cubicBezTo>
                    <a:pt x="8877" y="21600"/>
                    <a:pt x="6110" y="21600"/>
                    <a:pt x="4313" y="21295"/>
                  </a:cubicBezTo>
                  <a:cubicBezTo>
                    <a:pt x="3306" y="20989"/>
                    <a:pt x="2552" y="20684"/>
                    <a:pt x="1509" y="20073"/>
                  </a:cubicBezTo>
                  <a:cubicBezTo>
                    <a:pt x="1258" y="19767"/>
                    <a:pt x="755" y="19767"/>
                    <a:pt x="503" y="19462"/>
                  </a:cubicBezTo>
                  <a:cubicBezTo>
                    <a:pt x="252" y="19156"/>
                    <a:pt x="252" y="19156"/>
                    <a:pt x="0" y="19156"/>
                  </a:cubicBezTo>
                  <a:cubicBezTo>
                    <a:pt x="503" y="19156"/>
                    <a:pt x="1006" y="19156"/>
                    <a:pt x="1509" y="19156"/>
                  </a:cubicBezTo>
                  <a:cubicBezTo>
                    <a:pt x="1797" y="19156"/>
                    <a:pt x="2300" y="19156"/>
                    <a:pt x="2803" y="18851"/>
                  </a:cubicBezTo>
                  <a:cubicBezTo>
                    <a:pt x="3810" y="18502"/>
                    <a:pt x="4564" y="18196"/>
                    <a:pt x="5319" y="17891"/>
                  </a:cubicBezTo>
                  <a:cubicBezTo>
                    <a:pt x="5858" y="17585"/>
                    <a:pt x="6361" y="17280"/>
                    <a:pt x="6613" y="16669"/>
                  </a:cubicBezTo>
                  <a:cubicBezTo>
                    <a:pt x="6110" y="16669"/>
                    <a:pt x="5607" y="16669"/>
                    <a:pt x="5319" y="16669"/>
                  </a:cubicBezTo>
                  <a:cubicBezTo>
                    <a:pt x="3810" y="16058"/>
                    <a:pt x="3055" y="14836"/>
                    <a:pt x="2552" y="12960"/>
                  </a:cubicBezTo>
                  <a:cubicBezTo>
                    <a:pt x="2803" y="13265"/>
                    <a:pt x="4061" y="13265"/>
                    <a:pt x="4313" y="12960"/>
                  </a:cubicBezTo>
                  <a:cubicBezTo>
                    <a:pt x="3810" y="12960"/>
                    <a:pt x="3306" y="12655"/>
                    <a:pt x="3055" y="12349"/>
                  </a:cubicBezTo>
                  <a:cubicBezTo>
                    <a:pt x="1797" y="11433"/>
                    <a:pt x="755" y="9905"/>
                    <a:pt x="755" y="7724"/>
                  </a:cubicBezTo>
                  <a:cubicBezTo>
                    <a:pt x="1006" y="7724"/>
                    <a:pt x="1258" y="7724"/>
                    <a:pt x="1258" y="8029"/>
                  </a:cubicBezTo>
                  <a:cubicBezTo>
                    <a:pt x="1509" y="8029"/>
                    <a:pt x="1797" y="8029"/>
                    <a:pt x="2300" y="8335"/>
                  </a:cubicBezTo>
                  <a:lnTo>
                    <a:pt x="2803" y="8335"/>
                  </a:lnTo>
                  <a:cubicBezTo>
                    <a:pt x="2552" y="8029"/>
                    <a:pt x="2300" y="7724"/>
                    <a:pt x="2049" y="7418"/>
                  </a:cubicBezTo>
                  <a:cubicBezTo>
                    <a:pt x="1258" y="6196"/>
                    <a:pt x="503" y="4625"/>
                    <a:pt x="1006" y="2487"/>
                  </a:cubicBezTo>
                  <a:cubicBezTo>
                    <a:pt x="1006" y="1876"/>
                    <a:pt x="1258" y="1571"/>
                    <a:pt x="1509" y="1265"/>
                  </a:cubicBezTo>
                  <a:cubicBezTo>
                    <a:pt x="1509" y="1265"/>
                    <a:pt x="1797" y="1571"/>
                    <a:pt x="2049" y="1571"/>
                  </a:cubicBezTo>
                  <a:cubicBezTo>
                    <a:pt x="2300" y="2182"/>
                    <a:pt x="2803" y="2793"/>
                    <a:pt x="3306" y="3098"/>
                  </a:cubicBezTo>
                  <a:cubicBezTo>
                    <a:pt x="4816" y="4625"/>
                    <a:pt x="6361" y="5585"/>
                    <a:pt x="8626" y="6502"/>
                  </a:cubicBezTo>
                  <a:cubicBezTo>
                    <a:pt x="9380" y="6502"/>
                    <a:pt x="9919" y="6807"/>
                    <a:pt x="10674" y="6807"/>
                  </a:cubicBezTo>
                  <a:cubicBezTo>
                    <a:pt x="10423" y="5891"/>
                    <a:pt x="10423" y="4931"/>
                    <a:pt x="10674" y="4320"/>
                  </a:cubicBezTo>
                  <a:cubicBezTo>
                    <a:pt x="11177" y="2487"/>
                    <a:pt x="11932" y="1265"/>
                    <a:pt x="13226" y="655"/>
                  </a:cubicBezTo>
                  <a:cubicBezTo>
                    <a:pt x="13478" y="349"/>
                    <a:pt x="13981" y="349"/>
                    <a:pt x="14232" y="349"/>
                  </a:cubicBezTo>
                  <a:cubicBezTo>
                    <a:pt x="14484" y="349"/>
                    <a:pt x="14484" y="0"/>
                    <a:pt x="14735" y="0"/>
                  </a:cubicBezTo>
                </a:path>
              </a:pathLst>
            </a:custGeom>
            <a:solidFill>
              <a:srgbClr val="0BA2E3"/>
            </a:solidFill>
            <a:ln w="12700">
              <a:miter lim="400000"/>
            </a:ln>
          </p:spPr>
          <p:txBody>
            <a:bodyPr lIns="45719" rIns="45719" anchor="ctr"/>
            <a:lstStyle/>
            <a:p>
              <a:pPr algn="l">
                <a:lnSpc>
                  <a:spcPct val="80000"/>
                </a:lnSpc>
                <a:defRPr sz="7000" cap="all" spc="140">
                  <a:solidFill>
                    <a:srgbClr val="FFFFFF"/>
                  </a:solidFill>
                  <a:latin typeface="Montserrat-Bold"/>
                  <a:ea typeface="Montserrat-Bold"/>
                  <a:cs typeface="Montserrat-Bold"/>
                  <a:sym typeface="Montserrat-Bold"/>
                </a:defRPr>
              </a:pPr>
              <a:endParaRPr sz="9333"/>
            </a:p>
          </p:txBody>
        </p:sp>
        <p:sp>
          <p:nvSpPr>
            <p:cNvPr id="28" name="Rechteck 27"/>
            <p:cNvSpPr/>
            <p:nvPr userDrawn="1"/>
          </p:nvSpPr>
          <p:spPr>
            <a:xfrm>
              <a:off x="3244312" y="4732753"/>
              <a:ext cx="970458" cy="184666"/>
            </a:xfrm>
            <a:prstGeom prst="rect">
              <a:avLst/>
            </a:prstGeom>
          </p:spPr>
          <p:txBody>
            <a:bodyPr wrap="none">
              <a:spAutoFit/>
            </a:bodyPr>
            <a:lstStyle/>
            <a:p>
              <a:pPr lvl="0"/>
              <a:r>
                <a:rPr lang="de-DE" sz="1000" kern="1200" dirty="0">
                  <a:solidFill>
                    <a:schemeClr val="tx1"/>
                  </a:solidFill>
                  <a:latin typeface="Verdana"/>
                  <a:ea typeface="+mn-ea"/>
                  <a:cs typeface="Verdana"/>
                </a:rPr>
                <a:t>@</a:t>
              </a:r>
              <a:r>
                <a:rPr lang="de-DE" sz="1000" kern="1200" dirty="0" err="1">
                  <a:solidFill>
                    <a:schemeClr val="tx1"/>
                  </a:solidFill>
                  <a:latin typeface="Verdana"/>
                  <a:ea typeface="+mn-ea"/>
                  <a:cs typeface="Verdana"/>
                </a:rPr>
                <a:t>ids_association</a:t>
              </a:r>
              <a:endParaRPr lang="de-DE" sz="1000" kern="1200" dirty="0">
                <a:solidFill>
                  <a:schemeClr val="tx1"/>
                </a:solidFill>
                <a:latin typeface="Verdana"/>
                <a:ea typeface="+mn-ea"/>
                <a:cs typeface="Verdana"/>
              </a:endParaRPr>
            </a:p>
          </p:txBody>
        </p:sp>
      </p:grpSp>
    </p:spTree>
    <p:extLst>
      <p:ext uri="{BB962C8B-B14F-4D97-AF65-F5344CB8AC3E}">
        <p14:creationId xmlns:p14="http://schemas.microsoft.com/office/powerpoint/2010/main" val="18621691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eingerückt">
    <p:spTree>
      <p:nvGrpSpPr>
        <p:cNvPr id="1" name=""/>
        <p:cNvGrpSpPr/>
        <p:nvPr/>
      </p:nvGrpSpPr>
      <p:grpSpPr>
        <a:xfrm>
          <a:off x="0" y="0"/>
          <a:ext cx="0" cy="0"/>
          <a:chOff x="0" y="0"/>
          <a:chExt cx="0" cy="0"/>
        </a:xfrm>
      </p:grpSpPr>
      <p:sp>
        <p:nvSpPr>
          <p:cNvPr id="16" name="Inhaltsplatzhalter 2"/>
          <p:cNvSpPr>
            <a:spLocks noGrp="1"/>
          </p:cNvSpPr>
          <p:nvPr>
            <p:ph idx="17" hasCustomPrompt="1"/>
          </p:nvPr>
        </p:nvSpPr>
        <p:spPr>
          <a:xfrm>
            <a:off x="4171797" y="2285999"/>
            <a:ext cx="7416800" cy="3354467"/>
          </a:xfrm>
          <a:prstGeom prst="rect">
            <a:avLst/>
          </a:prstGeo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600" baseline="0">
                <a:solidFill>
                  <a:schemeClr val="tx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Titel 1"/>
          <p:cNvSpPr>
            <a:spLocks noGrp="1"/>
          </p:cNvSpPr>
          <p:nvPr>
            <p:ph type="title" hasCustomPrompt="1"/>
          </p:nvPr>
        </p:nvSpPr>
        <p:spPr>
          <a:xfrm>
            <a:off x="412275" y="694267"/>
            <a:ext cx="9349792" cy="795868"/>
          </a:xfrm>
          <a:prstGeom prst="rect">
            <a:avLst/>
          </a:prstGeom>
        </p:spPr>
        <p:txBody>
          <a:bodyPr anchor="b"/>
          <a:lstStyle>
            <a:lvl1pPr>
              <a:lnSpc>
                <a:spcPct val="90000"/>
              </a:lnSpc>
              <a:defRPr sz="2400" b="1" cap="all" baseline="0">
                <a:solidFill>
                  <a:srgbClr val="0BA2E3"/>
                </a:solidFill>
              </a:defRPr>
            </a:lvl1pPr>
          </a:lstStyle>
          <a:p>
            <a:r>
              <a:rPr lang="de-DE" dirty="0" err="1"/>
              <a:t>ThemenHeadline</a:t>
            </a:r>
            <a:endParaRPr lang="de-DE" dirty="0"/>
          </a:p>
        </p:txBody>
      </p:sp>
      <p:sp>
        <p:nvSpPr>
          <p:cNvPr id="18" name="Textplatzhalter 4"/>
          <p:cNvSpPr>
            <a:spLocks noGrp="1"/>
          </p:cNvSpPr>
          <p:nvPr>
            <p:ph type="body" sz="quarter" idx="20" hasCustomPrompt="1"/>
          </p:nvPr>
        </p:nvSpPr>
        <p:spPr>
          <a:xfrm>
            <a:off x="406400" y="1490134"/>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dirty="0" err="1"/>
              <a:t>Subthema</a:t>
            </a:r>
            <a:endParaRPr lang="de-DE" dirty="0"/>
          </a:p>
        </p:txBody>
      </p:sp>
      <p:pic>
        <p:nvPicPr>
          <p:cNvPr id="17"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
        <p:nvSpPr>
          <p:cNvPr id="19"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20" name="Textfeld 19"/>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cxnSp>
        <p:nvCxnSpPr>
          <p:cNvPr id="21" name="Gerade Verbindung 28"/>
          <p:cNvCxnSpPr/>
          <p:nvPr userDrawn="1"/>
        </p:nvCxnSpPr>
        <p:spPr>
          <a:xfrm>
            <a:off x="533400" y="6206051"/>
            <a:ext cx="11116733" cy="0"/>
          </a:xfrm>
          <a:prstGeom prst="line">
            <a:avLst/>
          </a:prstGeom>
          <a:ln w="9525" cap="rnd"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2" name="Gruppieren 21"/>
          <p:cNvGrpSpPr/>
          <p:nvPr userDrawn="1"/>
        </p:nvGrpSpPr>
        <p:grpSpPr>
          <a:xfrm>
            <a:off x="5269940" y="6303690"/>
            <a:ext cx="1609592" cy="283209"/>
            <a:chOff x="3007576" y="4727768"/>
            <a:chExt cx="1207194" cy="212407"/>
          </a:xfrm>
        </p:grpSpPr>
        <p:sp>
          <p:nvSpPr>
            <p:cNvPr id="23" name="Shape"/>
            <p:cNvSpPr/>
            <p:nvPr userDrawn="1"/>
          </p:nvSpPr>
          <p:spPr>
            <a:xfrm>
              <a:off x="3007576" y="4727768"/>
              <a:ext cx="261111" cy="212407"/>
            </a:xfrm>
            <a:custGeom>
              <a:avLst/>
              <a:gdLst/>
              <a:ahLst/>
              <a:cxnLst>
                <a:cxn ang="0">
                  <a:pos x="wd2" y="hd2"/>
                </a:cxn>
                <a:cxn ang="5400000">
                  <a:pos x="wd2" y="hd2"/>
                </a:cxn>
                <a:cxn ang="10800000">
                  <a:pos x="wd2" y="hd2"/>
                </a:cxn>
                <a:cxn ang="16200000">
                  <a:pos x="wd2" y="hd2"/>
                </a:cxn>
              </a:cxnLst>
              <a:rect l="0" t="0" r="r" b="b"/>
              <a:pathLst>
                <a:path w="21600" h="21495" extrusionOk="0">
                  <a:moveTo>
                    <a:pt x="14735" y="0"/>
                  </a:moveTo>
                  <a:cubicBezTo>
                    <a:pt x="16497" y="0"/>
                    <a:pt x="17287" y="960"/>
                    <a:pt x="18294" y="1876"/>
                  </a:cubicBezTo>
                  <a:cubicBezTo>
                    <a:pt x="19048" y="1876"/>
                    <a:pt x="20055" y="1265"/>
                    <a:pt x="20558" y="960"/>
                  </a:cubicBezTo>
                  <a:cubicBezTo>
                    <a:pt x="20845" y="655"/>
                    <a:pt x="20845" y="655"/>
                    <a:pt x="21097" y="655"/>
                  </a:cubicBezTo>
                  <a:cubicBezTo>
                    <a:pt x="20845" y="1571"/>
                    <a:pt x="20306" y="2487"/>
                    <a:pt x="19551" y="3098"/>
                  </a:cubicBezTo>
                  <a:cubicBezTo>
                    <a:pt x="19551" y="3098"/>
                    <a:pt x="19300" y="3404"/>
                    <a:pt x="19048" y="3404"/>
                  </a:cubicBezTo>
                  <a:cubicBezTo>
                    <a:pt x="20055" y="3404"/>
                    <a:pt x="20845" y="2793"/>
                    <a:pt x="21600" y="2793"/>
                  </a:cubicBezTo>
                  <a:cubicBezTo>
                    <a:pt x="21348" y="3404"/>
                    <a:pt x="20845" y="4320"/>
                    <a:pt x="20055" y="4625"/>
                  </a:cubicBezTo>
                  <a:cubicBezTo>
                    <a:pt x="19803" y="4931"/>
                    <a:pt x="19803" y="5280"/>
                    <a:pt x="19551" y="5585"/>
                  </a:cubicBezTo>
                  <a:cubicBezTo>
                    <a:pt x="19551" y="6807"/>
                    <a:pt x="19551" y="7724"/>
                    <a:pt x="19300" y="8945"/>
                  </a:cubicBezTo>
                  <a:cubicBezTo>
                    <a:pt x="18042" y="14836"/>
                    <a:pt x="15239" y="19156"/>
                    <a:pt x="10674" y="20989"/>
                  </a:cubicBezTo>
                  <a:cubicBezTo>
                    <a:pt x="8877" y="21600"/>
                    <a:pt x="6110" y="21600"/>
                    <a:pt x="4313" y="21295"/>
                  </a:cubicBezTo>
                  <a:cubicBezTo>
                    <a:pt x="3306" y="20989"/>
                    <a:pt x="2552" y="20684"/>
                    <a:pt x="1509" y="20073"/>
                  </a:cubicBezTo>
                  <a:cubicBezTo>
                    <a:pt x="1258" y="19767"/>
                    <a:pt x="755" y="19767"/>
                    <a:pt x="503" y="19462"/>
                  </a:cubicBezTo>
                  <a:cubicBezTo>
                    <a:pt x="252" y="19156"/>
                    <a:pt x="252" y="19156"/>
                    <a:pt x="0" y="19156"/>
                  </a:cubicBezTo>
                  <a:cubicBezTo>
                    <a:pt x="503" y="19156"/>
                    <a:pt x="1006" y="19156"/>
                    <a:pt x="1509" y="19156"/>
                  </a:cubicBezTo>
                  <a:cubicBezTo>
                    <a:pt x="1797" y="19156"/>
                    <a:pt x="2300" y="19156"/>
                    <a:pt x="2803" y="18851"/>
                  </a:cubicBezTo>
                  <a:cubicBezTo>
                    <a:pt x="3810" y="18502"/>
                    <a:pt x="4564" y="18196"/>
                    <a:pt x="5319" y="17891"/>
                  </a:cubicBezTo>
                  <a:cubicBezTo>
                    <a:pt x="5858" y="17585"/>
                    <a:pt x="6361" y="17280"/>
                    <a:pt x="6613" y="16669"/>
                  </a:cubicBezTo>
                  <a:cubicBezTo>
                    <a:pt x="6110" y="16669"/>
                    <a:pt x="5607" y="16669"/>
                    <a:pt x="5319" y="16669"/>
                  </a:cubicBezTo>
                  <a:cubicBezTo>
                    <a:pt x="3810" y="16058"/>
                    <a:pt x="3055" y="14836"/>
                    <a:pt x="2552" y="12960"/>
                  </a:cubicBezTo>
                  <a:cubicBezTo>
                    <a:pt x="2803" y="13265"/>
                    <a:pt x="4061" y="13265"/>
                    <a:pt x="4313" y="12960"/>
                  </a:cubicBezTo>
                  <a:cubicBezTo>
                    <a:pt x="3810" y="12960"/>
                    <a:pt x="3306" y="12655"/>
                    <a:pt x="3055" y="12349"/>
                  </a:cubicBezTo>
                  <a:cubicBezTo>
                    <a:pt x="1797" y="11433"/>
                    <a:pt x="755" y="9905"/>
                    <a:pt x="755" y="7724"/>
                  </a:cubicBezTo>
                  <a:cubicBezTo>
                    <a:pt x="1006" y="7724"/>
                    <a:pt x="1258" y="7724"/>
                    <a:pt x="1258" y="8029"/>
                  </a:cubicBezTo>
                  <a:cubicBezTo>
                    <a:pt x="1509" y="8029"/>
                    <a:pt x="1797" y="8029"/>
                    <a:pt x="2300" y="8335"/>
                  </a:cubicBezTo>
                  <a:lnTo>
                    <a:pt x="2803" y="8335"/>
                  </a:lnTo>
                  <a:cubicBezTo>
                    <a:pt x="2552" y="8029"/>
                    <a:pt x="2300" y="7724"/>
                    <a:pt x="2049" y="7418"/>
                  </a:cubicBezTo>
                  <a:cubicBezTo>
                    <a:pt x="1258" y="6196"/>
                    <a:pt x="503" y="4625"/>
                    <a:pt x="1006" y="2487"/>
                  </a:cubicBezTo>
                  <a:cubicBezTo>
                    <a:pt x="1006" y="1876"/>
                    <a:pt x="1258" y="1571"/>
                    <a:pt x="1509" y="1265"/>
                  </a:cubicBezTo>
                  <a:cubicBezTo>
                    <a:pt x="1509" y="1265"/>
                    <a:pt x="1797" y="1571"/>
                    <a:pt x="2049" y="1571"/>
                  </a:cubicBezTo>
                  <a:cubicBezTo>
                    <a:pt x="2300" y="2182"/>
                    <a:pt x="2803" y="2793"/>
                    <a:pt x="3306" y="3098"/>
                  </a:cubicBezTo>
                  <a:cubicBezTo>
                    <a:pt x="4816" y="4625"/>
                    <a:pt x="6361" y="5585"/>
                    <a:pt x="8626" y="6502"/>
                  </a:cubicBezTo>
                  <a:cubicBezTo>
                    <a:pt x="9380" y="6502"/>
                    <a:pt x="9919" y="6807"/>
                    <a:pt x="10674" y="6807"/>
                  </a:cubicBezTo>
                  <a:cubicBezTo>
                    <a:pt x="10423" y="5891"/>
                    <a:pt x="10423" y="4931"/>
                    <a:pt x="10674" y="4320"/>
                  </a:cubicBezTo>
                  <a:cubicBezTo>
                    <a:pt x="11177" y="2487"/>
                    <a:pt x="11932" y="1265"/>
                    <a:pt x="13226" y="655"/>
                  </a:cubicBezTo>
                  <a:cubicBezTo>
                    <a:pt x="13478" y="349"/>
                    <a:pt x="13981" y="349"/>
                    <a:pt x="14232" y="349"/>
                  </a:cubicBezTo>
                  <a:cubicBezTo>
                    <a:pt x="14484" y="349"/>
                    <a:pt x="14484" y="0"/>
                    <a:pt x="14735" y="0"/>
                  </a:cubicBezTo>
                </a:path>
              </a:pathLst>
            </a:custGeom>
            <a:solidFill>
              <a:srgbClr val="0BA2E3"/>
            </a:solidFill>
            <a:ln w="12700">
              <a:miter lim="400000"/>
            </a:ln>
          </p:spPr>
          <p:txBody>
            <a:bodyPr lIns="45719" rIns="45719" anchor="ctr"/>
            <a:lstStyle/>
            <a:p>
              <a:pPr algn="l">
                <a:lnSpc>
                  <a:spcPct val="80000"/>
                </a:lnSpc>
                <a:defRPr sz="7000" cap="all" spc="140">
                  <a:solidFill>
                    <a:srgbClr val="FFFFFF"/>
                  </a:solidFill>
                  <a:latin typeface="Montserrat-Bold"/>
                  <a:ea typeface="Montserrat-Bold"/>
                  <a:cs typeface="Montserrat-Bold"/>
                  <a:sym typeface="Montserrat-Bold"/>
                </a:defRPr>
              </a:pPr>
              <a:endParaRPr sz="9333"/>
            </a:p>
          </p:txBody>
        </p:sp>
        <p:sp>
          <p:nvSpPr>
            <p:cNvPr id="24" name="Rechteck 23"/>
            <p:cNvSpPr/>
            <p:nvPr userDrawn="1"/>
          </p:nvSpPr>
          <p:spPr>
            <a:xfrm>
              <a:off x="3244312" y="4732753"/>
              <a:ext cx="970458" cy="184666"/>
            </a:xfrm>
            <a:prstGeom prst="rect">
              <a:avLst/>
            </a:prstGeom>
          </p:spPr>
          <p:txBody>
            <a:bodyPr wrap="none">
              <a:spAutoFit/>
            </a:bodyPr>
            <a:lstStyle/>
            <a:p>
              <a:pPr lvl="0"/>
              <a:r>
                <a:rPr lang="de-DE" sz="1000" kern="1200" dirty="0">
                  <a:solidFill>
                    <a:schemeClr val="tx1"/>
                  </a:solidFill>
                  <a:latin typeface="Verdana"/>
                  <a:ea typeface="+mn-ea"/>
                  <a:cs typeface="Verdana"/>
                </a:rPr>
                <a:t>@</a:t>
              </a:r>
              <a:r>
                <a:rPr lang="de-DE" sz="1000" kern="1200" dirty="0" err="1">
                  <a:solidFill>
                    <a:schemeClr val="tx1"/>
                  </a:solidFill>
                  <a:latin typeface="Verdana"/>
                  <a:ea typeface="+mn-ea"/>
                  <a:cs typeface="Verdana"/>
                </a:rPr>
                <a:t>ids_association</a:t>
              </a:r>
              <a:endParaRPr lang="de-DE" sz="1000" kern="1200" dirty="0">
                <a:solidFill>
                  <a:schemeClr val="tx1"/>
                </a:solidFill>
                <a:latin typeface="Verdana"/>
                <a:ea typeface="+mn-ea"/>
                <a:cs typeface="Verdana"/>
              </a:endParaRPr>
            </a:p>
          </p:txBody>
        </p:sp>
      </p:grpSp>
    </p:spTree>
    <p:extLst>
      <p:ext uri="{BB962C8B-B14F-4D97-AF65-F5344CB8AC3E}">
        <p14:creationId xmlns:p14="http://schemas.microsoft.com/office/powerpoint/2010/main" val="3647791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 mittel mit Beschriftung">
    <p:spTree>
      <p:nvGrpSpPr>
        <p:cNvPr id="1" name=""/>
        <p:cNvGrpSpPr/>
        <p:nvPr/>
      </p:nvGrpSpPr>
      <p:grpSpPr>
        <a:xfrm>
          <a:off x="0" y="0"/>
          <a:ext cx="0" cy="0"/>
          <a:chOff x="0" y="0"/>
          <a:chExt cx="0" cy="0"/>
        </a:xfrm>
      </p:grpSpPr>
      <p:sp>
        <p:nvSpPr>
          <p:cNvPr id="13" name="Inhaltsplatzhalter 2"/>
          <p:cNvSpPr>
            <a:spLocks noGrp="1"/>
          </p:cNvSpPr>
          <p:nvPr>
            <p:ph idx="17" hasCustomPrompt="1"/>
          </p:nvPr>
        </p:nvSpPr>
        <p:spPr>
          <a:xfrm>
            <a:off x="6089651" y="2285999"/>
            <a:ext cx="5498947" cy="3354467"/>
          </a:xfrm>
          <a:prstGeom prst="rect">
            <a:avLst/>
          </a:prstGeo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133" baseline="0">
                <a:solidFill>
                  <a:schemeClr val="tx1"/>
                </a:solidFill>
              </a:defRPr>
            </a:lvl1pPr>
            <a:lvl2pPr marL="609585" indent="0">
              <a:buNone/>
              <a:defRPr/>
            </a:lvl2pPr>
            <a:lvl3pPr marL="1219170" indent="0">
              <a:buNone/>
              <a:defRPr/>
            </a:lvl3pPr>
            <a:lvl4pPr marL="1828754" indent="0">
              <a:buNone/>
              <a:defRPr/>
            </a:lvl4pPr>
            <a:lvl5pPr marL="2438339" indent="0">
              <a:buNone/>
              <a:defRPr/>
            </a:lvl5pPr>
          </a:lstStyle>
          <a:p>
            <a:pPr marL="0" marR="0" lvl="0" indent="0" algn="l" defTabSz="609585" rtl="0" eaLnBrk="1" fontAlgn="auto" latinLnBrk="0" hangingPunct="1">
              <a:lnSpc>
                <a:spcPct val="100000"/>
              </a:lnSpc>
              <a:spcBef>
                <a:spcPct val="20000"/>
              </a:spcBef>
              <a:spcAft>
                <a:spcPts val="0"/>
              </a:spcAft>
              <a:buClrTx/>
              <a:buSzTx/>
              <a:buFont typeface="Arial"/>
              <a:buNone/>
              <a:tabLst/>
              <a:defRPr/>
            </a:pPr>
            <a:r>
              <a:rPr lang="de-DE" dirty="0"/>
              <a:t>Text hinzufügen</a:t>
            </a:r>
          </a:p>
        </p:txBody>
      </p:sp>
      <p:sp>
        <p:nvSpPr>
          <p:cNvPr id="16" name="Bildplatzhalter 24"/>
          <p:cNvSpPr>
            <a:spLocks noGrp="1"/>
          </p:cNvSpPr>
          <p:nvPr>
            <p:ph type="pic" sz="quarter" idx="19"/>
          </p:nvPr>
        </p:nvSpPr>
        <p:spPr>
          <a:xfrm>
            <a:off x="516467" y="2279651"/>
            <a:ext cx="5327291" cy="3437467"/>
          </a:xfrm>
          <a:prstGeom prst="rect">
            <a:avLst/>
          </a:prstGeom>
        </p:spPr>
        <p:txBody>
          <a:bodyPr vert="horz" anchor="ctr"/>
          <a:lstStyle>
            <a:lvl1pPr marL="0" indent="0" algn="ctr">
              <a:buNone/>
              <a:defRPr sz="2667"/>
            </a:lvl1pPr>
          </a:lstStyle>
          <a:p>
            <a:r>
              <a:rPr lang="en-US"/>
              <a:t>Click icon to add picture</a:t>
            </a:r>
            <a:endParaRPr lang="de-DE" dirty="0"/>
          </a:p>
        </p:txBody>
      </p:sp>
      <p:sp>
        <p:nvSpPr>
          <p:cNvPr id="17" name="Textplatzhalter 15"/>
          <p:cNvSpPr>
            <a:spLocks noGrp="1"/>
          </p:cNvSpPr>
          <p:nvPr>
            <p:ph type="body" sz="quarter" idx="18" hasCustomPrompt="1"/>
          </p:nvPr>
        </p:nvSpPr>
        <p:spPr>
          <a:xfrm>
            <a:off x="420986" y="5695591"/>
            <a:ext cx="5562817" cy="424499"/>
          </a:xfrm>
          <a:prstGeom prst="rect">
            <a:avLst/>
          </a:prstGeom>
        </p:spPr>
        <p:txBody>
          <a:bodyPr vert="horz"/>
          <a:lstStyle>
            <a:lvl1pPr marL="0" indent="0" algn="l">
              <a:lnSpc>
                <a:spcPct val="110000"/>
              </a:lnSpc>
              <a:buNone/>
              <a:defRPr sz="1000" b="1" i="1">
                <a:latin typeface="Georgia"/>
                <a:cs typeface="Georgia"/>
              </a:defRPr>
            </a:lvl1pPr>
          </a:lstStyle>
          <a:p>
            <a:pPr lvl="0"/>
            <a:r>
              <a:rPr lang="de-DE" dirty="0"/>
              <a:t>Bildunterschrift hinzufügen</a:t>
            </a:r>
          </a:p>
          <a:p>
            <a:pPr lvl="0"/>
            <a:r>
              <a:rPr lang="de-DE" dirty="0"/>
              <a:t>Zweite Zeile.</a:t>
            </a:r>
          </a:p>
        </p:txBody>
      </p:sp>
      <p:sp>
        <p:nvSpPr>
          <p:cNvPr id="14" name="Titel 1"/>
          <p:cNvSpPr>
            <a:spLocks noGrp="1"/>
          </p:cNvSpPr>
          <p:nvPr>
            <p:ph type="title" hasCustomPrompt="1"/>
          </p:nvPr>
        </p:nvSpPr>
        <p:spPr>
          <a:xfrm>
            <a:off x="412275" y="694267"/>
            <a:ext cx="9349792" cy="795868"/>
          </a:xfrm>
          <a:prstGeom prst="rect">
            <a:avLst/>
          </a:prstGeom>
        </p:spPr>
        <p:txBody>
          <a:bodyPr anchor="b"/>
          <a:lstStyle>
            <a:lvl1pPr>
              <a:lnSpc>
                <a:spcPct val="90000"/>
              </a:lnSpc>
              <a:defRPr sz="2400" b="1" cap="all" baseline="0">
                <a:solidFill>
                  <a:srgbClr val="0BA2E3"/>
                </a:solidFill>
              </a:defRPr>
            </a:lvl1pPr>
          </a:lstStyle>
          <a:p>
            <a:r>
              <a:rPr lang="de-DE" dirty="0" err="1"/>
              <a:t>ThemenHeadline</a:t>
            </a:r>
            <a:endParaRPr lang="de-DE" dirty="0"/>
          </a:p>
        </p:txBody>
      </p:sp>
      <p:sp>
        <p:nvSpPr>
          <p:cNvPr id="18" name="Textplatzhalter 4"/>
          <p:cNvSpPr>
            <a:spLocks noGrp="1"/>
          </p:cNvSpPr>
          <p:nvPr>
            <p:ph type="body" sz="quarter" idx="20" hasCustomPrompt="1"/>
          </p:nvPr>
        </p:nvSpPr>
        <p:spPr>
          <a:xfrm>
            <a:off x="406400" y="1490134"/>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dirty="0" err="1"/>
              <a:t>Subthema</a:t>
            </a:r>
            <a:endParaRPr lang="de-DE" dirty="0"/>
          </a:p>
        </p:txBody>
      </p:sp>
      <p:pic>
        <p:nvPicPr>
          <p:cNvPr id="23"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
        <p:nvSpPr>
          <p:cNvPr id="24"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25" name="Textfeld 24"/>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cxnSp>
        <p:nvCxnSpPr>
          <p:cNvPr id="26" name="Gerade Verbindung 28"/>
          <p:cNvCxnSpPr/>
          <p:nvPr userDrawn="1"/>
        </p:nvCxnSpPr>
        <p:spPr>
          <a:xfrm>
            <a:off x="533400" y="6206051"/>
            <a:ext cx="11116733" cy="0"/>
          </a:xfrm>
          <a:prstGeom prst="line">
            <a:avLst/>
          </a:prstGeom>
          <a:ln w="9525" cap="rnd"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7" name="Gruppieren 26"/>
          <p:cNvGrpSpPr/>
          <p:nvPr userDrawn="1"/>
        </p:nvGrpSpPr>
        <p:grpSpPr>
          <a:xfrm>
            <a:off x="5269940" y="6303690"/>
            <a:ext cx="1609592" cy="283209"/>
            <a:chOff x="3007576" y="4727768"/>
            <a:chExt cx="1207194" cy="212407"/>
          </a:xfrm>
        </p:grpSpPr>
        <p:sp>
          <p:nvSpPr>
            <p:cNvPr id="28" name="Shape"/>
            <p:cNvSpPr/>
            <p:nvPr userDrawn="1"/>
          </p:nvSpPr>
          <p:spPr>
            <a:xfrm>
              <a:off x="3007576" y="4727768"/>
              <a:ext cx="261111" cy="212407"/>
            </a:xfrm>
            <a:custGeom>
              <a:avLst/>
              <a:gdLst/>
              <a:ahLst/>
              <a:cxnLst>
                <a:cxn ang="0">
                  <a:pos x="wd2" y="hd2"/>
                </a:cxn>
                <a:cxn ang="5400000">
                  <a:pos x="wd2" y="hd2"/>
                </a:cxn>
                <a:cxn ang="10800000">
                  <a:pos x="wd2" y="hd2"/>
                </a:cxn>
                <a:cxn ang="16200000">
                  <a:pos x="wd2" y="hd2"/>
                </a:cxn>
              </a:cxnLst>
              <a:rect l="0" t="0" r="r" b="b"/>
              <a:pathLst>
                <a:path w="21600" h="21495" extrusionOk="0">
                  <a:moveTo>
                    <a:pt x="14735" y="0"/>
                  </a:moveTo>
                  <a:cubicBezTo>
                    <a:pt x="16497" y="0"/>
                    <a:pt x="17287" y="960"/>
                    <a:pt x="18294" y="1876"/>
                  </a:cubicBezTo>
                  <a:cubicBezTo>
                    <a:pt x="19048" y="1876"/>
                    <a:pt x="20055" y="1265"/>
                    <a:pt x="20558" y="960"/>
                  </a:cubicBezTo>
                  <a:cubicBezTo>
                    <a:pt x="20845" y="655"/>
                    <a:pt x="20845" y="655"/>
                    <a:pt x="21097" y="655"/>
                  </a:cubicBezTo>
                  <a:cubicBezTo>
                    <a:pt x="20845" y="1571"/>
                    <a:pt x="20306" y="2487"/>
                    <a:pt x="19551" y="3098"/>
                  </a:cubicBezTo>
                  <a:cubicBezTo>
                    <a:pt x="19551" y="3098"/>
                    <a:pt x="19300" y="3404"/>
                    <a:pt x="19048" y="3404"/>
                  </a:cubicBezTo>
                  <a:cubicBezTo>
                    <a:pt x="20055" y="3404"/>
                    <a:pt x="20845" y="2793"/>
                    <a:pt x="21600" y="2793"/>
                  </a:cubicBezTo>
                  <a:cubicBezTo>
                    <a:pt x="21348" y="3404"/>
                    <a:pt x="20845" y="4320"/>
                    <a:pt x="20055" y="4625"/>
                  </a:cubicBezTo>
                  <a:cubicBezTo>
                    <a:pt x="19803" y="4931"/>
                    <a:pt x="19803" y="5280"/>
                    <a:pt x="19551" y="5585"/>
                  </a:cubicBezTo>
                  <a:cubicBezTo>
                    <a:pt x="19551" y="6807"/>
                    <a:pt x="19551" y="7724"/>
                    <a:pt x="19300" y="8945"/>
                  </a:cubicBezTo>
                  <a:cubicBezTo>
                    <a:pt x="18042" y="14836"/>
                    <a:pt x="15239" y="19156"/>
                    <a:pt x="10674" y="20989"/>
                  </a:cubicBezTo>
                  <a:cubicBezTo>
                    <a:pt x="8877" y="21600"/>
                    <a:pt x="6110" y="21600"/>
                    <a:pt x="4313" y="21295"/>
                  </a:cubicBezTo>
                  <a:cubicBezTo>
                    <a:pt x="3306" y="20989"/>
                    <a:pt x="2552" y="20684"/>
                    <a:pt x="1509" y="20073"/>
                  </a:cubicBezTo>
                  <a:cubicBezTo>
                    <a:pt x="1258" y="19767"/>
                    <a:pt x="755" y="19767"/>
                    <a:pt x="503" y="19462"/>
                  </a:cubicBezTo>
                  <a:cubicBezTo>
                    <a:pt x="252" y="19156"/>
                    <a:pt x="252" y="19156"/>
                    <a:pt x="0" y="19156"/>
                  </a:cubicBezTo>
                  <a:cubicBezTo>
                    <a:pt x="503" y="19156"/>
                    <a:pt x="1006" y="19156"/>
                    <a:pt x="1509" y="19156"/>
                  </a:cubicBezTo>
                  <a:cubicBezTo>
                    <a:pt x="1797" y="19156"/>
                    <a:pt x="2300" y="19156"/>
                    <a:pt x="2803" y="18851"/>
                  </a:cubicBezTo>
                  <a:cubicBezTo>
                    <a:pt x="3810" y="18502"/>
                    <a:pt x="4564" y="18196"/>
                    <a:pt x="5319" y="17891"/>
                  </a:cubicBezTo>
                  <a:cubicBezTo>
                    <a:pt x="5858" y="17585"/>
                    <a:pt x="6361" y="17280"/>
                    <a:pt x="6613" y="16669"/>
                  </a:cubicBezTo>
                  <a:cubicBezTo>
                    <a:pt x="6110" y="16669"/>
                    <a:pt x="5607" y="16669"/>
                    <a:pt x="5319" y="16669"/>
                  </a:cubicBezTo>
                  <a:cubicBezTo>
                    <a:pt x="3810" y="16058"/>
                    <a:pt x="3055" y="14836"/>
                    <a:pt x="2552" y="12960"/>
                  </a:cubicBezTo>
                  <a:cubicBezTo>
                    <a:pt x="2803" y="13265"/>
                    <a:pt x="4061" y="13265"/>
                    <a:pt x="4313" y="12960"/>
                  </a:cubicBezTo>
                  <a:cubicBezTo>
                    <a:pt x="3810" y="12960"/>
                    <a:pt x="3306" y="12655"/>
                    <a:pt x="3055" y="12349"/>
                  </a:cubicBezTo>
                  <a:cubicBezTo>
                    <a:pt x="1797" y="11433"/>
                    <a:pt x="755" y="9905"/>
                    <a:pt x="755" y="7724"/>
                  </a:cubicBezTo>
                  <a:cubicBezTo>
                    <a:pt x="1006" y="7724"/>
                    <a:pt x="1258" y="7724"/>
                    <a:pt x="1258" y="8029"/>
                  </a:cubicBezTo>
                  <a:cubicBezTo>
                    <a:pt x="1509" y="8029"/>
                    <a:pt x="1797" y="8029"/>
                    <a:pt x="2300" y="8335"/>
                  </a:cubicBezTo>
                  <a:lnTo>
                    <a:pt x="2803" y="8335"/>
                  </a:lnTo>
                  <a:cubicBezTo>
                    <a:pt x="2552" y="8029"/>
                    <a:pt x="2300" y="7724"/>
                    <a:pt x="2049" y="7418"/>
                  </a:cubicBezTo>
                  <a:cubicBezTo>
                    <a:pt x="1258" y="6196"/>
                    <a:pt x="503" y="4625"/>
                    <a:pt x="1006" y="2487"/>
                  </a:cubicBezTo>
                  <a:cubicBezTo>
                    <a:pt x="1006" y="1876"/>
                    <a:pt x="1258" y="1571"/>
                    <a:pt x="1509" y="1265"/>
                  </a:cubicBezTo>
                  <a:cubicBezTo>
                    <a:pt x="1509" y="1265"/>
                    <a:pt x="1797" y="1571"/>
                    <a:pt x="2049" y="1571"/>
                  </a:cubicBezTo>
                  <a:cubicBezTo>
                    <a:pt x="2300" y="2182"/>
                    <a:pt x="2803" y="2793"/>
                    <a:pt x="3306" y="3098"/>
                  </a:cubicBezTo>
                  <a:cubicBezTo>
                    <a:pt x="4816" y="4625"/>
                    <a:pt x="6361" y="5585"/>
                    <a:pt x="8626" y="6502"/>
                  </a:cubicBezTo>
                  <a:cubicBezTo>
                    <a:pt x="9380" y="6502"/>
                    <a:pt x="9919" y="6807"/>
                    <a:pt x="10674" y="6807"/>
                  </a:cubicBezTo>
                  <a:cubicBezTo>
                    <a:pt x="10423" y="5891"/>
                    <a:pt x="10423" y="4931"/>
                    <a:pt x="10674" y="4320"/>
                  </a:cubicBezTo>
                  <a:cubicBezTo>
                    <a:pt x="11177" y="2487"/>
                    <a:pt x="11932" y="1265"/>
                    <a:pt x="13226" y="655"/>
                  </a:cubicBezTo>
                  <a:cubicBezTo>
                    <a:pt x="13478" y="349"/>
                    <a:pt x="13981" y="349"/>
                    <a:pt x="14232" y="349"/>
                  </a:cubicBezTo>
                  <a:cubicBezTo>
                    <a:pt x="14484" y="349"/>
                    <a:pt x="14484" y="0"/>
                    <a:pt x="14735" y="0"/>
                  </a:cubicBezTo>
                </a:path>
              </a:pathLst>
            </a:custGeom>
            <a:solidFill>
              <a:srgbClr val="0BA2E3"/>
            </a:solidFill>
            <a:ln w="12700">
              <a:miter lim="400000"/>
            </a:ln>
          </p:spPr>
          <p:txBody>
            <a:bodyPr lIns="45719" rIns="45719" anchor="ctr"/>
            <a:lstStyle/>
            <a:p>
              <a:pPr algn="l">
                <a:lnSpc>
                  <a:spcPct val="80000"/>
                </a:lnSpc>
                <a:defRPr sz="7000" cap="all" spc="140">
                  <a:solidFill>
                    <a:srgbClr val="FFFFFF"/>
                  </a:solidFill>
                  <a:latin typeface="Montserrat-Bold"/>
                  <a:ea typeface="Montserrat-Bold"/>
                  <a:cs typeface="Montserrat-Bold"/>
                  <a:sym typeface="Montserrat-Bold"/>
                </a:defRPr>
              </a:pPr>
              <a:endParaRPr sz="9333"/>
            </a:p>
          </p:txBody>
        </p:sp>
        <p:sp>
          <p:nvSpPr>
            <p:cNvPr id="29" name="Rechteck 28"/>
            <p:cNvSpPr/>
            <p:nvPr userDrawn="1"/>
          </p:nvSpPr>
          <p:spPr>
            <a:xfrm>
              <a:off x="3244312" y="4732753"/>
              <a:ext cx="970458" cy="184666"/>
            </a:xfrm>
            <a:prstGeom prst="rect">
              <a:avLst/>
            </a:prstGeom>
          </p:spPr>
          <p:txBody>
            <a:bodyPr wrap="none">
              <a:spAutoFit/>
            </a:bodyPr>
            <a:lstStyle/>
            <a:p>
              <a:pPr lvl="0"/>
              <a:r>
                <a:rPr lang="de-DE" sz="1000" kern="1200" dirty="0">
                  <a:solidFill>
                    <a:schemeClr val="tx1"/>
                  </a:solidFill>
                  <a:latin typeface="Verdana"/>
                  <a:ea typeface="+mn-ea"/>
                  <a:cs typeface="Verdana"/>
                </a:rPr>
                <a:t>@</a:t>
              </a:r>
              <a:r>
                <a:rPr lang="de-DE" sz="1000" kern="1200" dirty="0" err="1">
                  <a:solidFill>
                    <a:schemeClr val="tx1"/>
                  </a:solidFill>
                  <a:latin typeface="Verdana"/>
                  <a:ea typeface="+mn-ea"/>
                  <a:cs typeface="Verdana"/>
                </a:rPr>
                <a:t>ids_association</a:t>
              </a:r>
              <a:endParaRPr lang="de-DE" sz="1000" kern="1200" dirty="0">
                <a:solidFill>
                  <a:schemeClr val="tx1"/>
                </a:solidFill>
                <a:latin typeface="Verdana"/>
                <a:ea typeface="+mn-ea"/>
                <a:cs typeface="Verdana"/>
              </a:endParaRPr>
            </a:p>
          </p:txBody>
        </p:sp>
      </p:grpSp>
    </p:spTree>
    <p:extLst>
      <p:ext uri="{BB962C8B-B14F-4D97-AF65-F5344CB8AC3E}">
        <p14:creationId xmlns:p14="http://schemas.microsoft.com/office/powerpoint/2010/main" val="12812974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 ganze Breite">
    <p:spTree>
      <p:nvGrpSpPr>
        <p:cNvPr id="1" name=""/>
        <p:cNvGrpSpPr/>
        <p:nvPr/>
      </p:nvGrpSpPr>
      <p:grpSpPr>
        <a:xfrm>
          <a:off x="0" y="0"/>
          <a:ext cx="0" cy="0"/>
          <a:chOff x="0" y="0"/>
          <a:chExt cx="0" cy="0"/>
        </a:xfrm>
      </p:grpSpPr>
      <p:sp>
        <p:nvSpPr>
          <p:cNvPr id="16" name="Bildplatzhalter 24"/>
          <p:cNvSpPr>
            <a:spLocks noGrp="1"/>
          </p:cNvSpPr>
          <p:nvPr>
            <p:ph type="pic" sz="quarter" idx="19"/>
          </p:nvPr>
        </p:nvSpPr>
        <p:spPr>
          <a:xfrm>
            <a:off x="516467" y="2279651"/>
            <a:ext cx="11139219" cy="3838277"/>
          </a:xfrm>
          <a:prstGeom prst="rect">
            <a:avLst/>
          </a:prstGeom>
        </p:spPr>
        <p:txBody>
          <a:bodyPr vert="horz" anchor="ctr"/>
          <a:lstStyle>
            <a:lvl1pPr marL="0" indent="0" algn="ctr">
              <a:buNone/>
              <a:defRPr sz="2667"/>
            </a:lvl1pPr>
          </a:lstStyle>
          <a:p>
            <a:r>
              <a:rPr lang="en-US"/>
              <a:t>Click icon to add picture</a:t>
            </a:r>
            <a:endParaRPr lang="de-DE" dirty="0"/>
          </a:p>
        </p:txBody>
      </p:sp>
      <p:sp>
        <p:nvSpPr>
          <p:cNvPr id="12" name="Titel 1"/>
          <p:cNvSpPr>
            <a:spLocks noGrp="1"/>
          </p:cNvSpPr>
          <p:nvPr>
            <p:ph type="title" hasCustomPrompt="1"/>
          </p:nvPr>
        </p:nvSpPr>
        <p:spPr>
          <a:xfrm>
            <a:off x="412275" y="694267"/>
            <a:ext cx="9349792" cy="795868"/>
          </a:xfrm>
          <a:prstGeom prst="rect">
            <a:avLst/>
          </a:prstGeom>
        </p:spPr>
        <p:txBody>
          <a:bodyPr anchor="b"/>
          <a:lstStyle>
            <a:lvl1pPr>
              <a:lnSpc>
                <a:spcPct val="90000"/>
              </a:lnSpc>
              <a:defRPr sz="2400" b="1" cap="all" baseline="0">
                <a:solidFill>
                  <a:srgbClr val="0BA2E3"/>
                </a:solidFill>
              </a:defRPr>
            </a:lvl1pPr>
          </a:lstStyle>
          <a:p>
            <a:r>
              <a:rPr lang="de-DE" dirty="0" err="1"/>
              <a:t>ThemenHeadline</a:t>
            </a:r>
            <a:endParaRPr lang="de-DE" dirty="0"/>
          </a:p>
        </p:txBody>
      </p:sp>
      <p:sp>
        <p:nvSpPr>
          <p:cNvPr id="14" name="Textplatzhalter 4"/>
          <p:cNvSpPr>
            <a:spLocks noGrp="1"/>
          </p:cNvSpPr>
          <p:nvPr>
            <p:ph type="body" sz="quarter" idx="17" hasCustomPrompt="1"/>
          </p:nvPr>
        </p:nvSpPr>
        <p:spPr>
          <a:xfrm>
            <a:off x="406400" y="1490134"/>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dirty="0" err="1"/>
              <a:t>Subthema</a:t>
            </a:r>
            <a:endParaRPr lang="de-DE" dirty="0"/>
          </a:p>
        </p:txBody>
      </p:sp>
      <p:pic>
        <p:nvPicPr>
          <p:cNvPr id="17"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
        <p:nvSpPr>
          <p:cNvPr id="21"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22" name="Textfeld 21"/>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cxnSp>
        <p:nvCxnSpPr>
          <p:cNvPr id="23" name="Gerade Verbindung 28"/>
          <p:cNvCxnSpPr/>
          <p:nvPr userDrawn="1"/>
        </p:nvCxnSpPr>
        <p:spPr>
          <a:xfrm>
            <a:off x="533400" y="6206051"/>
            <a:ext cx="11116733" cy="0"/>
          </a:xfrm>
          <a:prstGeom prst="line">
            <a:avLst/>
          </a:prstGeom>
          <a:ln w="9525" cap="rnd"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4" name="Gruppieren 23"/>
          <p:cNvGrpSpPr/>
          <p:nvPr userDrawn="1"/>
        </p:nvGrpSpPr>
        <p:grpSpPr>
          <a:xfrm>
            <a:off x="5269940" y="6303690"/>
            <a:ext cx="1609592" cy="283209"/>
            <a:chOff x="3007576" y="4727768"/>
            <a:chExt cx="1207194" cy="212407"/>
          </a:xfrm>
        </p:grpSpPr>
        <p:sp>
          <p:nvSpPr>
            <p:cNvPr id="25" name="Shape"/>
            <p:cNvSpPr/>
            <p:nvPr userDrawn="1"/>
          </p:nvSpPr>
          <p:spPr>
            <a:xfrm>
              <a:off x="3007576" y="4727768"/>
              <a:ext cx="261111" cy="212407"/>
            </a:xfrm>
            <a:custGeom>
              <a:avLst/>
              <a:gdLst/>
              <a:ahLst/>
              <a:cxnLst>
                <a:cxn ang="0">
                  <a:pos x="wd2" y="hd2"/>
                </a:cxn>
                <a:cxn ang="5400000">
                  <a:pos x="wd2" y="hd2"/>
                </a:cxn>
                <a:cxn ang="10800000">
                  <a:pos x="wd2" y="hd2"/>
                </a:cxn>
                <a:cxn ang="16200000">
                  <a:pos x="wd2" y="hd2"/>
                </a:cxn>
              </a:cxnLst>
              <a:rect l="0" t="0" r="r" b="b"/>
              <a:pathLst>
                <a:path w="21600" h="21495" extrusionOk="0">
                  <a:moveTo>
                    <a:pt x="14735" y="0"/>
                  </a:moveTo>
                  <a:cubicBezTo>
                    <a:pt x="16497" y="0"/>
                    <a:pt x="17287" y="960"/>
                    <a:pt x="18294" y="1876"/>
                  </a:cubicBezTo>
                  <a:cubicBezTo>
                    <a:pt x="19048" y="1876"/>
                    <a:pt x="20055" y="1265"/>
                    <a:pt x="20558" y="960"/>
                  </a:cubicBezTo>
                  <a:cubicBezTo>
                    <a:pt x="20845" y="655"/>
                    <a:pt x="20845" y="655"/>
                    <a:pt x="21097" y="655"/>
                  </a:cubicBezTo>
                  <a:cubicBezTo>
                    <a:pt x="20845" y="1571"/>
                    <a:pt x="20306" y="2487"/>
                    <a:pt x="19551" y="3098"/>
                  </a:cubicBezTo>
                  <a:cubicBezTo>
                    <a:pt x="19551" y="3098"/>
                    <a:pt x="19300" y="3404"/>
                    <a:pt x="19048" y="3404"/>
                  </a:cubicBezTo>
                  <a:cubicBezTo>
                    <a:pt x="20055" y="3404"/>
                    <a:pt x="20845" y="2793"/>
                    <a:pt x="21600" y="2793"/>
                  </a:cubicBezTo>
                  <a:cubicBezTo>
                    <a:pt x="21348" y="3404"/>
                    <a:pt x="20845" y="4320"/>
                    <a:pt x="20055" y="4625"/>
                  </a:cubicBezTo>
                  <a:cubicBezTo>
                    <a:pt x="19803" y="4931"/>
                    <a:pt x="19803" y="5280"/>
                    <a:pt x="19551" y="5585"/>
                  </a:cubicBezTo>
                  <a:cubicBezTo>
                    <a:pt x="19551" y="6807"/>
                    <a:pt x="19551" y="7724"/>
                    <a:pt x="19300" y="8945"/>
                  </a:cubicBezTo>
                  <a:cubicBezTo>
                    <a:pt x="18042" y="14836"/>
                    <a:pt x="15239" y="19156"/>
                    <a:pt x="10674" y="20989"/>
                  </a:cubicBezTo>
                  <a:cubicBezTo>
                    <a:pt x="8877" y="21600"/>
                    <a:pt x="6110" y="21600"/>
                    <a:pt x="4313" y="21295"/>
                  </a:cubicBezTo>
                  <a:cubicBezTo>
                    <a:pt x="3306" y="20989"/>
                    <a:pt x="2552" y="20684"/>
                    <a:pt x="1509" y="20073"/>
                  </a:cubicBezTo>
                  <a:cubicBezTo>
                    <a:pt x="1258" y="19767"/>
                    <a:pt x="755" y="19767"/>
                    <a:pt x="503" y="19462"/>
                  </a:cubicBezTo>
                  <a:cubicBezTo>
                    <a:pt x="252" y="19156"/>
                    <a:pt x="252" y="19156"/>
                    <a:pt x="0" y="19156"/>
                  </a:cubicBezTo>
                  <a:cubicBezTo>
                    <a:pt x="503" y="19156"/>
                    <a:pt x="1006" y="19156"/>
                    <a:pt x="1509" y="19156"/>
                  </a:cubicBezTo>
                  <a:cubicBezTo>
                    <a:pt x="1797" y="19156"/>
                    <a:pt x="2300" y="19156"/>
                    <a:pt x="2803" y="18851"/>
                  </a:cubicBezTo>
                  <a:cubicBezTo>
                    <a:pt x="3810" y="18502"/>
                    <a:pt x="4564" y="18196"/>
                    <a:pt x="5319" y="17891"/>
                  </a:cubicBezTo>
                  <a:cubicBezTo>
                    <a:pt x="5858" y="17585"/>
                    <a:pt x="6361" y="17280"/>
                    <a:pt x="6613" y="16669"/>
                  </a:cubicBezTo>
                  <a:cubicBezTo>
                    <a:pt x="6110" y="16669"/>
                    <a:pt x="5607" y="16669"/>
                    <a:pt x="5319" y="16669"/>
                  </a:cubicBezTo>
                  <a:cubicBezTo>
                    <a:pt x="3810" y="16058"/>
                    <a:pt x="3055" y="14836"/>
                    <a:pt x="2552" y="12960"/>
                  </a:cubicBezTo>
                  <a:cubicBezTo>
                    <a:pt x="2803" y="13265"/>
                    <a:pt x="4061" y="13265"/>
                    <a:pt x="4313" y="12960"/>
                  </a:cubicBezTo>
                  <a:cubicBezTo>
                    <a:pt x="3810" y="12960"/>
                    <a:pt x="3306" y="12655"/>
                    <a:pt x="3055" y="12349"/>
                  </a:cubicBezTo>
                  <a:cubicBezTo>
                    <a:pt x="1797" y="11433"/>
                    <a:pt x="755" y="9905"/>
                    <a:pt x="755" y="7724"/>
                  </a:cubicBezTo>
                  <a:cubicBezTo>
                    <a:pt x="1006" y="7724"/>
                    <a:pt x="1258" y="7724"/>
                    <a:pt x="1258" y="8029"/>
                  </a:cubicBezTo>
                  <a:cubicBezTo>
                    <a:pt x="1509" y="8029"/>
                    <a:pt x="1797" y="8029"/>
                    <a:pt x="2300" y="8335"/>
                  </a:cubicBezTo>
                  <a:lnTo>
                    <a:pt x="2803" y="8335"/>
                  </a:lnTo>
                  <a:cubicBezTo>
                    <a:pt x="2552" y="8029"/>
                    <a:pt x="2300" y="7724"/>
                    <a:pt x="2049" y="7418"/>
                  </a:cubicBezTo>
                  <a:cubicBezTo>
                    <a:pt x="1258" y="6196"/>
                    <a:pt x="503" y="4625"/>
                    <a:pt x="1006" y="2487"/>
                  </a:cubicBezTo>
                  <a:cubicBezTo>
                    <a:pt x="1006" y="1876"/>
                    <a:pt x="1258" y="1571"/>
                    <a:pt x="1509" y="1265"/>
                  </a:cubicBezTo>
                  <a:cubicBezTo>
                    <a:pt x="1509" y="1265"/>
                    <a:pt x="1797" y="1571"/>
                    <a:pt x="2049" y="1571"/>
                  </a:cubicBezTo>
                  <a:cubicBezTo>
                    <a:pt x="2300" y="2182"/>
                    <a:pt x="2803" y="2793"/>
                    <a:pt x="3306" y="3098"/>
                  </a:cubicBezTo>
                  <a:cubicBezTo>
                    <a:pt x="4816" y="4625"/>
                    <a:pt x="6361" y="5585"/>
                    <a:pt x="8626" y="6502"/>
                  </a:cubicBezTo>
                  <a:cubicBezTo>
                    <a:pt x="9380" y="6502"/>
                    <a:pt x="9919" y="6807"/>
                    <a:pt x="10674" y="6807"/>
                  </a:cubicBezTo>
                  <a:cubicBezTo>
                    <a:pt x="10423" y="5891"/>
                    <a:pt x="10423" y="4931"/>
                    <a:pt x="10674" y="4320"/>
                  </a:cubicBezTo>
                  <a:cubicBezTo>
                    <a:pt x="11177" y="2487"/>
                    <a:pt x="11932" y="1265"/>
                    <a:pt x="13226" y="655"/>
                  </a:cubicBezTo>
                  <a:cubicBezTo>
                    <a:pt x="13478" y="349"/>
                    <a:pt x="13981" y="349"/>
                    <a:pt x="14232" y="349"/>
                  </a:cubicBezTo>
                  <a:cubicBezTo>
                    <a:pt x="14484" y="349"/>
                    <a:pt x="14484" y="0"/>
                    <a:pt x="14735" y="0"/>
                  </a:cubicBezTo>
                </a:path>
              </a:pathLst>
            </a:custGeom>
            <a:solidFill>
              <a:srgbClr val="0BA2E3"/>
            </a:solidFill>
            <a:ln w="12700">
              <a:miter lim="400000"/>
            </a:ln>
          </p:spPr>
          <p:txBody>
            <a:bodyPr lIns="45719" rIns="45719" anchor="ctr"/>
            <a:lstStyle/>
            <a:p>
              <a:pPr algn="l">
                <a:lnSpc>
                  <a:spcPct val="80000"/>
                </a:lnSpc>
                <a:defRPr sz="7000" cap="all" spc="140">
                  <a:solidFill>
                    <a:srgbClr val="FFFFFF"/>
                  </a:solidFill>
                  <a:latin typeface="Montserrat-Bold"/>
                  <a:ea typeface="Montserrat-Bold"/>
                  <a:cs typeface="Montserrat-Bold"/>
                  <a:sym typeface="Montserrat-Bold"/>
                </a:defRPr>
              </a:pPr>
              <a:endParaRPr sz="9333"/>
            </a:p>
          </p:txBody>
        </p:sp>
        <p:sp>
          <p:nvSpPr>
            <p:cNvPr id="26" name="Rechteck 25"/>
            <p:cNvSpPr/>
            <p:nvPr userDrawn="1"/>
          </p:nvSpPr>
          <p:spPr>
            <a:xfrm>
              <a:off x="3244312" y="4732753"/>
              <a:ext cx="970458" cy="184666"/>
            </a:xfrm>
            <a:prstGeom prst="rect">
              <a:avLst/>
            </a:prstGeom>
          </p:spPr>
          <p:txBody>
            <a:bodyPr wrap="none">
              <a:spAutoFit/>
            </a:bodyPr>
            <a:lstStyle/>
            <a:p>
              <a:pPr lvl="0"/>
              <a:r>
                <a:rPr lang="de-DE" sz="1000" kern="1200" dirty="0">
                  <a:solidFill>
                    <a:schemeClr val="tx1"/>
                  </a:solidFill>
                  <a:latin typeface="Verdana"/>
                  <a:ea typeface="+mn-ea"/>
                  <a:cs typeface="Verdana"/>
                </a:rPr>
                <a:t>@</a:t>
              </a:r>
              <a:r>
                <a:rPr lang="de-DE" sz="1000" kern="1200" dirty="0" err="1">
                  <a:solidFill>
                    <a:schemeClr val="tx1"/>
                  </a:solidFill>
                  <a:latin typeface="Verdana"/>
                  <a:ea typeface="+mn-ea"/>
                  <a:cs typeface="Verdana"/>
                </a:rPr>
                <a:t>ids_association</a:t>
              </a:r>
              <a:endParaRPr lang="de-DE" sz="1000" kern="1200" dirty="0">
                <a:solidFill>
                  <a:schemeClr val="tx1"/>
                </a:solidFill>
                <a:latin typeface="Verdana"/>
                <a:ea typeface="+mn-ea"/>
                <a:cs typeface="Verdana"/>
              </a:endParaRPr>
            </a:p>
          </p:txBody>
        </p:sp>
      </p:grpSp>
    </p:spTree>
    <p:extLst>
      <p:ext uri="{BB962C8B-B14F-4D97-AF65-F5344CB8AC3E}">
        <p14:creationId xmlns:p14="http://schemas.microsoft.com/office/powerpoint/2010/main" val="394760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Zitatseite mit Bild">
    <p:spTree>
      <p:nvGrpSpPr>
        <p:cNvPr id="1" name=""/>
        <p:cNvGrpSpPr/>
        <p:nvPr/>
      </p:nvGrpSpPr>
      <p:grpSpPr>
        <a:xfrm>
          <a:off x="0" y="0"/>
          <a:ext cx="0" cy="0"/>
          <a:chOff x="0" y="0"/>
          <a:chExt cx="0" cy="0"/>
        </a:xfrm>
      </p:grpSpPr>
      <p:sp>
        <p:nvSpPr>
          <p:cNvPr id="14" name="Bildplatzhalter 13"/>
          <p:cNvSpPr>
            <a:spLocks noGrp="1"/>
          </p:cNvSpPr>
          <p:nvPr>
            <p:ph type="pic" sz="quarter" idx="17"/>
          </p:nvPr>
        </p:nvSpPr>
        <p:spPr>
          <a:xfrm>
            <a:off x="2419351" y="2285999"/>
            <a:ext cx="3227916" cy="3105152"/>
          </a:xfrm>
          <a:prstGeom prst="rect">
            <a:avLst/>
          </a:prstGeom>
        </p:spPr>
        <p:txBody>
          <a:bodyPr vert="horz" anchor="ctr"/>
          <a:lstStyle>
            <a:lvl1pPr marL="0" indent="0" algn="ctr">
              <a:buNone/>
              <a:defRPr sz="1600"/>
            </a:lvl1pPr>
          </a:lstStyle>
          <a:p>
            <a:r>
              <a:rPr lang="en-US"/>
              <a:t>Click icon to add picture</a:t>
            </a:r>
            <a:endParaRPr lang="de-DE" dirty="0"/>
          </a:p>
        </p:txBody>
      </p:sp>
      <p:sp>
        <p:nvSpPr>
          <p:cNvPr id="16" name="Textplatzhalter 15"/>
          <p:cNvSpPr>
            <a:spLocks noGrp="1"/>
          </p:cNvSpPr>
          <p:nvPr>
            <p:ph type="body" sz="quarter" idx="18" hasCustomPrompt="1"/>
          </p:nvPr>
        </p:nvSpPr>
        <p:spPr>
          <a:xfrm>
            <a:off x="2419351" y="5391151"/>
            <a:ext cx="3227916" cy="751416"/>
          </a:xfrm>
          <a:prstGeom prst="rect">
            <a:avLst/>
          </a:prstGeom>
        </p:spPr>
        <p:txBody>
          <a:bodyPr vert="horz"/>
          <a:lstStyle>
            <a:lvl1pPr marL="0" indent="0" algn="r">
              <a:buNone/>
              <a:defRPr sz="1200" i="1">
                <a:latin typeface="Georgia"/>
                <a:cs typeface="Georgia"/>
              </a:defRPr>
            </a:lvl1pPr>
          </a:lstStyle>
          <a:p>
            <a:pPr lvl="0"/>
            <a:r>
              <a:rPr lang="de-DE" dirty="0"/>
              <a:t>NAME</a:t>
            </a:r>
          </a:p>
          <a:p>
            <a:pPr lvl="0"/>
            <a:r>
              <a:rPr lang="de-DE" dirty="0"/>
              <a:t>BU Bildunterschrift</a:t>
            </a:r>
          </a:p>
          <a:p>
            <a:pPr lvl="0"/>
            <a:r>
              <a:rPr lang="de-DE" dirty="0"/>
              <a:t>Zweite Zeile.</a:t>
            </a:r>
          </a:p>
        </p:txBody>
      </p:sp>
      <p:sp>
        <p:nvSpPr>
          <p:cNvPr id="18" name="Inhaltsplatzhalter 17"/>
          <p:cNvSpPr>
            <a:spLocks noGrp="1"/>
          </p:cNvSpPr>
          <p:nvPr>
            <p:ph sz="quarter" idx="19" hasCustomPrompt="1"/>
          </p:nvPr>
        </p:nvSpPr>
        <p:spPr>
          <a:xfrm>
            <a:off x="6096001" y="2285999"/>
            <a:ext cx="5425017" cy="3270685"/>
          </a:xfrm>
          <a:prstGeom prst="rect">
            <a:avLst/>
          </a:prstGeom>
        </p:spPr>
        <p:txBody>
          <a:bodyPr vert="horz"/>
          <a:lstStyle>
            <a:lvl1pPr marL="0" indent="0">
              <a:buNone/>
              <a:defRPr sz="2133" i="1" baseline="0">
                <a:latin typeface="Georgia"/>
                <a:cs typeface="Georgia"/>
              </a:defRPr>
            </a:lvl1pPr>
            <a:lvl2pPr marL="609585" indent="0">
              <a:buNone/>
              <a:defRPr sz="2133">
                <a:latin typeface="Georgia"/>
                <a:cs typeface="Georgia"/>
              </a:defRPr>
            </a:lvl2pPr>
            <a:lvl3pPr marL="1219170" indent="0">
              <a:buNone/>
              <a:defRPr sz="2133">
                <a:latin typeface="Georgia"/>
                <a:cs typeface="Georgia"/>
              </a:defRPr>
            </a:lvl3pPr>
            <a:lvl4pPr marL="1828754" indent="0">
              <a:buNone/>
              <a:defRPr sz="2133">
                <a:latin typeface="Georgia"/>
                <a:cs typeface="Georgia"/>
              </a:defRPr>
            </a:lvl4pPr>
            <a:lvl5pPr marL="2438339" indent="0">
              <a:buNone/>
              <a:defRPr sz="2133">
                <a:latin typeface="Georgia"/>
                <a:cs typeface="Georgia"/>
              </a:defRPr>
            </a:lvl5pPr>
          </a:lstStyle>
          <a:p>
            <a:pPr lvl="0"/>
            <a:r>
              <a:rPr lang="de-DE" dirty="0"/>
              <a:t>„Zitat hinzufügen“</a:t>
            </a:r>
          </a:p>
        </p:txBody>
      </p:sp>
      <p:sp>
        <p:nvSpPr>
          <p:cNvPr id="15" name="Titel 1"/>
          <p:cNvSpPr>
            <a:spLocks noGrp="1"/>
          </p:cNvSpPr>
          <p:nvPr>
            <p:ph type="title" hasCustomPrompt="1"/>
          </p:nvPr>
        </p:nvSpPr>
        <p:spPr>
          <a:xfrm>
            <a:off x="412275" y="694267"/>
            <a:ext cx="9349792" cy="795868"/>
          </a:xfrm>
          <a:prstGeom prst="rect">
            <a:avLst/>
          </a:prstGeom>
        </p:spPr>
        <p:txBody>
          <a:bodyPr anchor="b"/>
          <a:lstStyle>
            <a:lvl1pPr>
              <a:lnSpc>
                <a:spcPct val="90000"/>
              </a:lnSpc>
              <a:defRPr sz="2400" b="1" cap="all" baseline="0">
                <a:solidFill>
                  <a:srgbClr val="0BA2E3"/>
                </a:solidFill>
              </a:defRPr>
            </a:lvl1pPr>
          </a:lstStyle>
          <a:p>
            <a:r>
              <a:rPr lang="de-DE" dirty="0" err="1"/>
              <a:t>ThemenHeadline</a:t>
            </a:r>
            <a:endParaRPr lang="de-DE" dirty="0"/>
          </a:p>
        </p:txBody>
      </p:sp>
      <p:sp>
        <p:nvSpPr>
          <p:cNvPr id="19" name="Textplatzhalter 4"/>
          <p:cNvSpPr>
            <a:spLocks noGrp="1"/>
          </p:cNvSpPr>
          <p:nvPr>
            <p:ph type="body" sz="quarter" idx="20" hasCustomPrompt="1"/>
          </p:nvPr>
        </p:nvSpPr>
        <p:spPr>
          <a:xfrm>
            <a:off x="406400" y="1490134"/>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dirty="0" err="1"/>
              <a:t>Subthema</a:t>
            </a:r>
            <a:endParaRPr lang="de-DE" dirty="0"/>
          </a:p>
        </p:txBody>
      </p:sp>
      <p:pic>
        <p:nvPicPr>
          <p:cNvPr id="21"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
        <p:nvSpPr>
          <p:cNvPr id="22"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23" name="Textfeld 22"/>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cxnSp>
        <p:nvCxnSpPr>
          <p:cNvPr id="24" name="Gerade Verbindung 28"/>
          <p:cNvCxnSpPr/>
          <p:nvPr userDrawn="1"/>
        </p:nvCxnSpPr>
        <p:spPr>
          <a:xfrm>
            <a:off x="533400" y="6206051"/>
            <a:ext cx="11116733" cy="0"/>
          </a:xfrm>
          <a:prstGeom prst="line">
            <a:avLst/>
          </a:prstGeom>
          <a:ln w="9525" cap="rnd"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5" name="Gruppieren 24"/>
          <p:cNvGrpSpPr/>
          <p:nvPr userDrawn="1"/>
        </p:nvGrpSpPr>
        <p:grpSpPr>
          <a:xfrm>
            <a:off x="5269940" y="6303690"/>
            <a:ext cx="1609592" cy="283209"/>
            <a:chOff x="3007576" y="4727768"/>
            <a:chExt cx="1207194" cy="212407"/>
          </a:xfrm>
        </p:grpSpPr>
        <p:sp>
          <p:nvSpPr>
            <p:cNvPr id="29" name="Shape"/>
            <p:cNvSpPr/>
            <p:nvPr userDrawn="1"/>
          </p:nvSpPr>
          <p:spPr>
            <a:xfrm>
              <a:off x="3007576" y="4727768"/>
              <a:ext cx="261111" cy="212407"/>
            </a:xfrm>
            <a:custGeom>
              <a:avLst/>
              <a:gdLst/>
              <a:ahLst/>
              <a:cxnLst>
                <a:cxn ang="0">
                  <a:pos x="wd2" y="hd2"/>
                </a:cxn>
                <a:cxn ang="5400000">
                  <a:pos x="wd2" y="hd2"/>
                </a:cxn>
                <a:cxn ang="10800000">
                  <a:pos x="wd2" y="hd2"/>
                </a:cxn>
                <a:cxn ang="16200000">
                  <a:pos x="wd2" y="hd2"/>
                </a:cxn>
              </a:cxnLst>
              <a:rect l="0" t="0" r="r" b="b"/>
              <a:pathLst>
                <a:path w="21600" h="21495" extrusionOk="0">
                  <a:moveTo>
                    <a:pt x="14735" y="0"/>
                  </a:moveTo>
                  <a:cubicBezTo>
                    <a:pt x="16497" y="0"/>
                    <a:pt x="17287" y="960"/>
                    <a:pt x="18294" y="1876"/>
                  </a:cubicBezTo>
                  <a:cubicBezTo>
                    <a:pt x="19048" y="1876"/>
                    <a:pt x="20055" y="1265"/>
                    <a:pt x="20558" y="960"/>
                  </a:cubicBezTo>
                  <a:cubicBezTo>
                    <a:pt x="20845" y="655"/>
                    <a:pt x="20845" y="655"/>
                    <a:pt x="21097" y="655"/>
                  </a:cubicBezTo>
                  <a:cubicBezTo>
                    <a:pt x="20845" y="1571"/>
                    <a:pt x="20306" y="2487"/>
                    <a:pt x="19551" y="3098"/>
                  </a:cubicBezTo>
                  <a:cubicBezTo>
                    <a:pt x="19551" y="3098"/>
                    <a:pt x="19300" y="3404"/>
                    <a:pt x="19048" y="3404"/>
                  </a:cubicBezTo>
                  <a:cubicBezTo>
                    <a:pt x="20055" y="3404"/>
                    <a:pt x="20845" y="2793"/>
                    <a:pt x="21600" y="2793"/>
                  </a:cubicBezTo>
                  <a:cubicBezTo>
                    <a:pt x="21348" y="3404"/>
                    <a:pt x="20845" y="4320"/>
                    <a:pt x="20055" y="4625"/>
                  </a:cubicBezTo>
                  <a:cubicBezTo>
                    <a:pt x="19803" y="4931"/>
                    <a:pt x="19803" y="5280"/>
                    <a:pt x="19551" y="5585"/>
                  </a:cubicBezTo>
                  <a:cubicBezTo>
                    <a:pt x="19551" y="6807"/>
                    <a:pt x="19551" y="7724"/>
                    <a:pt x="19300" y="8945"/>
                  </a:cubicBezTo>
                  <a:cubicBezTo>
                    <a:pt x="18042" y="14836"/>
                    <a:pt x="15239" y="19156"/>
                    <a:pt x="10674" y="20989"/>
                  </a:cubicBezTo>
                  <a:cubicBezTo>
                    <a:pt x="8877" y="21600"/>
                    <a:pt x="6110" y="21600"/>
                    <a:pt x="4313" y="21295"/>
                  </a:cubicBezTo>
                  <a:cubicBezTo>
                    <a:pt x="3306" y="20989"/>
                    <a:pt x="2552" y="20684"/>
                    <a:pt x="1509" y="20073"/>
                  </a:cubicBezTo>
                  <a:cubicBezTo>
                    <a:pt x="1258" y="19767"/>
                    <a:pt x="755" y="19767"/>
                    <a:pt x="503" y="19462"/>
                  </a:cubicBezTo>
                  <a:cubicBezTo>
                    <a:pt x="252" y="19156"/>
                    <a:pt x="252" y="19156"/>
                    <a:pt x="0" y="19156"/>
                  </a:cubicBezTo>
                  <a:cubicBezTo>
                    <a:pt x="503" y="19156"/>
                    <a:pt x="1006" y="19156"/>
                    <a:pt x="1509" y="19156"/>
                  </a:cubicBezTo>
                  <a:cubicBezTo>
                    <a:pt x="1797" y="19156"/>
                    <a:pt x="2300" y="19156"/>
                    <a:pt x="2803" y="18851"/>
                  </a:cubicBezTo>
                  <a:cubicBezTo>
                    <a:pt x="3810" y="18502"/>
                    <a:pt x="4564" y="18196"/>
                    <a:pt x="5319" y="17891"/>
                  </a:cubicBezTo>
                  <a:cubicBezTo>
                    <a:pt x="5858" y="17585"/>
                    <a:pt x="6361" y="17280"/>
                    <a:pt x="6613" y="16669"/>
                  </a:cubicBezTo>
                  <a:cubicBezTo>
                    <a:pt x="6110" y="16669"/>
                    <a:pt x="5607" y="16669"/>
                    <a:pt x="5319" y="16669"/>
                  </a:cubicBezTo>
                  <a:cubicBezTo>
                    <a:pt x="3810" y="16058"/>
                    <a:pt x="3055" y="14836"/>
                    <a:pt x="2552" y="12960"/>
                  </a:cubicBezTo>
                  <a:cubicBezTo>
                    <a:pt x="2803" y="13265"/>
                    <a:pt x="4061" y="13265"/>
                    <a:pt x="4313" y="12960"/>
                  </a:cubicBezTo>
                  <a:cubicBezTo>
                    <a:pt x="3810" y="12960"/>
                    <a:pt x="3306" y="12655"/>
                    <a:pt x="3055" y="12349"/>
                  </a:cubicBezTo>
                  <a:cubicBezTo>
                    <a:pt x="1797" y="11433"/>
                    <a:pt x="755" y="9905"/>
                    <a:pt x="755" y="7724"/>
                  </a:cubicBezTo>
                  <a:cubicBezTo>
                    <a:pt x="1006" y="7724"/>
                    <a:pt x="1258" y="7724"/>
                    <a:pt x="1258" y="8029"/>
                  </a:cubicBezTo>
                  <a:cubicBezTo>
                    <a:pt x="1509" y="8029"/>
                    <a:pt x="1797" y="8029"/>
                    <a:pt x="2300" y="8335"/>
                  </a:cubicBezTo>
                  <a:lnTo>
                    <a:pt x="2803" y="8335"/>
                  </a:lnTo>
                  <a:cubicBezTo>
                    <a:pt x="2552" y="8029"/>
                    <a:pt x="2300" y="7724"/>
                    <a:pt x="2049" y="7418"/>
                  </a:cubicBezTo>
                  <a:cubicBezTo>
                    <a:pt x="1258" y="6196"/>
                    <a:pt x="503" y="4625"/>
                    <a:pt x="1006" y="2487"/>
                  </a:cubicBezTo>
                  <a:cubicBezTo>
                    <a:pt x="1006" y="1876"/>
                    <a:pt x="1258" y="1571"/>
                    <a:pt x="1509" y="1265"/>
                  </a:cubicBezTo>
                  <a:cubicBezTo>
                    <a:pt x="1509" y="1265"/>
                    <a:pt x="1797" y="1571"/>
                    <a:pt x="2049" y="1571"/>
                  </a:cubicBezTo>
                  <a:cubicBezTo>
                    <a:pt x="2300" y="2182"/>
                    <a:pt x="2803" y="2793"/>
                    <a:pt x="3306" y="3098"/>
                  </a:cubicBezTo>
                  <a:cubicBezTo>
                    <a:pt x="4816" y="4625"/>
                    <a:pt x="6361" y="5585"/>
                    <a:pt x="8626" y="6502"/>
                  </a:cubicBezTo>
                  <a:cubicBezTo>
                    <a:pt x="9380" y="6502"/>
                    <a:pt x="9919" y="6807"/>
                    <a:pt x="10674" y="6807"/>
                  </a:cubicBezTo>
                  <a:cubicBezTo>
                    <a:pt x="10423" y="5891"/>
                    <a:pt x="10423" y="4931"/>
                    <a:pt x="10674" y="4320"/>
                  </a:cubicBezTo>
                  <a:cubicBezTo>
                    <a:pt x="11177" y="2487"/>
                    <a:pt x="11932" y="1265"/>
                    <a:pt x="13226" y="655"/>
                  </a:cubicBezTo>
                  <a:cubicBezTo>
                    <a:pt x="13478" y="349"/>
                    <a:pt x="13981" y="349"/>
                    <a:pt x="14232" y="349"/>
                  </a:cubicBezTo>
                  <a:cubicBezTo>
                    <a:pt x="14484" y="349"/>
                    <a:pt x="14484" y="0"/>
                    <a:pt x="14735" y="0"/>
                  </a:cubicBezTo>
                </a:path>
              </a:pathLst>
            </a:custGeom>
            <a:solidFill>
              <a:srgbClr val="0BA2E3"/>
            </a:solidFill>
            <a:ln w="12700">
              <a:miter lim="400000"/>
            </a:ln>
          </p:spPr>
          <p:txBody>
            <a:bodyPr lIns="45719" rIns="45719" anchor="ctr"/>
            <a:lstStyle/>
            <a:p>
              <a:pPr algn="l">
                <a:lnSpc>
                  <a:spcPct val="80000"/>
                </a:lnSpc>
                <a:defRPr sz="7000" cap="all" spc="140">
                  <a:solidFill>
                    <a:srgbClr val="FFFFFF"/>
                  </a:solidFill>
                  <a:latin typeface="Montserrat-Bold"/>
                  <a:ea typeface="Montserrat-Bold"/>
                  <a:cs typeface="Montserrat-Bold"/>
                  <a:sym typeface="Montserrat-Bold"/>
                </a:defRPr>
              </a:pPr>
              <a:endParaRPr sz="9333"/>
            </a:p>
          </p:txBody>
        </p:sp>
        <p:sp>
          <p:nvSpPr>
            <p:cNvPr id="30" name="Rechteck 29"/>
            <p:cNvSpPr/>
            <p:nvPr userDrawn="1"/>
          </p:nvSpPr>
          <p:spPr>
            <a:xfrm>
              <a:off x="3244312" y="4732753"/>
              <a:ext cx="970458" cy="184666"/>
            </a:xfrm>
            <a:prstGeom prst="rect">
              <a:avLst/>
            </a:prstGeom>
          </p:spPr>
          <p:txBody>
            <a:bodyPr wrap="none">
              <a:spAutoFit/>
            </a:bodyPr>
            <a:lstStyle/>
            <a:p>
              <a:pPr lvl="0"/>
              <a:r>
                <a:rPr lang="de-DE" sz="1000" kern="1200" dirty="0">
                  <a:solidFill>
                    <a:schemeClr val="tx1"/>
                  </a:solidFill>
                  <a:latin typeface="Verdana"/>
                  <a:ea typeface="+mn-ea"/>
                  <a:cs typeface="Verdana"/>
                </a:rPr>
                <a:t>@</a:t>
              </a:r>
              <a:r>
                <a:rPr lang="de-DE" sz="1000" kern="1200" dirty="0" err="1">
                  <a:solidFill>
                    <a:schemeClr val="tx1"/>
                  </a:solidFill>
                  <a:latin typeface="Verdana"/>
                  <a:ea typeface="+mn-ea"/>
                  <a:cs typeface="Verdana"/>
                </a:rPr>
                <a:t>ids_association</a:t>
              </a:r>
              <a:endParaRPr lang="de-DE" sz="1000" kern="1200" dirty="0">
                <a:solidFill>
                  <a:schemeClr val="tx1"/>
                </a:solidFill>
                <a:latin typeface="Verdana"/>
                <a:ea typeface="+mn-ea"/>
                <a:cs typeface="Verdana"/>
              </a:endParaRPr>
            </a:p>
          </p:txBody>
        </p:sp>
      </p:grpSp>
    </p:spTree>
    <p:extLst>
      <p:ext uri="{BB962C8B-B14F-4D97-AF65-F5344CB8AC3E}">
        <p14:creationId xmlns:p14="http://schemas.microsoft.com/office/powerpoint/2010/main" val="2516114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emenheadline leere Sei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412275" y="694267"/>
            <a:ext cx="9349792" cy="795868"/>
          </a:xfrm>
          <a:prstGeom prst="rect">
            <a:avLst/>
          </a:prstGeom>
        </p:spPr>
        <p:txBody>
          <a:bodyPr anchor="b"/>
          <a:lstStyle>
            <a:lvl1pPr>
              <a:lnSpc>
                <a:spcPct val="90000"/>
              </a:lnSpc>
              <a:defRPr sz="2400" b="1" cap="all" baseline="0">
                <a:solidFill>
                  <a:srgbClr val="0BA2E3"/>
                </a:solidFill>
              </a:defRPr>
            </a:lvl1pPr>
          </a:lstStyle>
          <a:p>
            <a:r>
              <a:rPr lang="de-DE" dirty="0" err="1"/>
              <a:t>ThemenHeadline</a:t>
            </a:r>
            <a:endParaRPr lang="de-DE" dirty="0"/>
          </a:p>
        </p:txBody>
      </p:sp>
      <p:sp>
        <p:nvSpPr>
          <p:cNvPr id="13" name="Textplatzhalter 4"/>
          <p:cNvSpPr>
            <a:spLocks noGrp="1"/>
          </p:cNvSpPr>
          <p:nvPr>
            <p:ph type="body" sz="quarter" idx="17" hasCustomPrompt="1"/>
          </p:nvPr>
        </p:nvSpPr>
        <p:spPr>
          <a:xfrm>
            <a:off x="406400" y="1490134"/>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dirty="0" err="1"/>
              <a:t>Subthema</a:t>
            </a:r>
            <a:endParaRPr lang="de-DE" dirty="0"/>
          </a:p>
        </p:txBody>
      </p:sp>
      <p:pic>
        <p:nvPicPr>
          <p:cNvPr id="15"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
        <p:nvSpPr>
          <p:cNvPr id="16"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17" name="Textfeld 16"/>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cxnSp>
        <p:nvCxnSpPr>
          <p:cNvPr id="18" name="Gerade Verbindung 28"/>
          <p:cNvCxnSpPr/>
          <p:nvPr userDrawn="1"/>
        </p:nvCxnSpPr>
        <p:spPr>
          <a:xfrm>
            <a:off x="533400" y="6206051"/>
            <a:ext cx="11116733" cy="0"/>
          </a:xfrm>
          <a:prstGeom prst="line">
            <a:avLst/>
          </a:prstGeom>
          <a:ln w="9525" cap="rnd"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9" name="Gruppieren 18"/>
          <p:cNvGrpSpPr/>
          <p:nvPr userDrawn="1"/>
        </p:nvGrpSpPr>
        <p:grpSpPr>
          <a:xfrm>
            <a:off x="5269940" y="6303690"/>
            <a:ext cx="1609592" cy="283209"/>
            <a:chOff x="3007576" y="4727768"/>
            <a:chExt cx="1207194" cy="212407"/>
          </a:xfrm>
        </p:grpSpPr>
        <p:sp>
          <p:nvSpPr>
            <p:cNvPr id="21" name="Shape"/>
            <p:cNvSpPr/>
            <p:nvPr userDrawn="1"/>
          </p:nvSpPr>
          <p:spPr>
            <a:xfrm>
              <a:off x="3007576" y="4727768"/>
              <a:ext cx="261111" cy="212407"/>
            </a:xfrm>
            <a:custGeom>
              <a:avLst/>
              <a:gdLst/>
              <a:ahLst/>
              <a:cxnLst>
                <a:cxn ang="0">
                  <a:pos x="wd2" y="hd2"/>
                </a:cxn>
                <a:cxn ang="5400000">
                  <a:pos x="wd2" y="hd2"/>
                </a:cxn>
                <a:cxn ang="10800000">
                  <a:pos x="wd2" y="hd2"/>
                </a:cxn>
                <a:cxn ang="16200000">
                  <a:pos x="wd2" y="hd2"/>
                </a:cxn>
              </a:cxnLst>
              <a:rect l="0" t="0" r="r" b="b"/>
              <a:pathLst>
                <a:path w="21600" h="21495" extrusionOk="0">
                  <a:moveTo>
                    <a:pt x="14735" y="0"/>
                  </a:moveTo>
                  <a:cubicBezTo>
                    <a:pt x="16497" y="0"/>
                    <a:pt x="17287" y="960"/>
                    <a:pt x="18294" y="1876"/>
                  </a:cubicBezTo>
                  <a:cubicBezTo>
                    <a:pt x="19048" y="1876"/>
                    <a:pt x="20055" y="1265"/>
                    <a:pt x="20558" y="960"/>
                  </a:cubicBezTo>
                  <a:cubicBezTo>
                    <a:pt x="20845" y="655"/>
                    <a:pt x="20845" y="655"/>
                    <a:pt x="21097" y="655"/>
                  </a:cubicBezTo>
                  <a:cubicBezTo>
                    <a:pt x="20845" y="1571"/>
                    <a:pt x="20306" y="2487"/>
                    <a:pt x="19551" y="3098"/>
                  </a:cubicBezTo>
                  <a:cubicBezTo>
                    <a:pt x="19551" y="3098"/>
                    <a:pt x="19300" y="3404"/>
                    <a:pt x="19048" y="3404"/>
                  </a:cubicBezTo>
                  <a:cubicBezTo>
                    <a:pt x="20055" y="3404"/>
                    <a:pt x="20845" y="2793"/>
                    <a:pt x="21600" y="2793"/>
                  </a:cubicBezTo>
                  <a:cubicBezTo>
                    <a:pt x="21348" y="3404"/>
                    <a:pt x="20845" y="4320"/>
                    <a:pt x="20055" y="4625"/>
                  </a:cubicBezTo>
                  <a:cubicBezTo>
                    <a:pt x="19803" y="4931"/>
                    <a:pt x="19803" y="5280"/>
                    <a:pt x="19551" y="5585"/>
                  </a:cubicBezTo>
                  <a:cubicBezTo>
                    <a:pt x="19551" y="6807"/>
                    <a:pt x="19551" y="7724"/>
                    <a:pt x="19300" y="8945"/>
                  </a:cubicBezTo>
                  <a:cubicBezTo>
                    <a:pt x="18042" y="14836"/>
                    <a:pt x="15239" y="19156"/>
                    <a:pt x="10674" y="20989"/>
                  </a:cubicBezTo>
                  <a:cubicBezTo>
                    <a:pt x="8877" y="21600"/>
                    <a:pt x="6110" y="21600"/>
                    <a:pt x="4313" y="21295"/>
                  </a:cubicBezTo>
                  <a:cubicBezTo>
                    <a:pt x="3306" y="20989"/>
                    <a:pt x="2552" y="20684"/>
                    <a:pt x="1509" y="20073"/>
                  </a:cubicBezTo>
                  <a:cubicBezTo>
                    <a:pt x="1258" y="19767"/>
                    <a:pt x="755" y="19767"/>
                    <a:pt x="503" y="19462"/>
                  </a:cubicBezTo>
                  <a:cubicBezTo>
                    <a:pt x="252" y="19156"/>
                    <a:pt x="252" y="19156"/>
                    <a:pt x="0" y="19156"/>
                  </a:cubicBezTo>
                  <a:cubicBezTo>
                    <a:pt x="503" y="19156"/>
                    <a:pt x="1006" y="19156"/>
                    <a:pt x="1509" y="19156"/>
                  </a:cubicBezTo>
                  <a:cubicBezTo>
                    <a:pt x="1797" y="19156"/>
                    <a:pt x="2300" y="19156"/>
                    <a:pt x="2803" y="18851"/>
                  </a:cubicBezTo>
                  <a:cubicBezTo>
                    <a:pt x="3810" y="18502"/>
                    <a:pt x="4564" y="18196"/>
                    <a:pt x="5319" y="17891"/>
                  </a:cubicBezTo>
                  <a:cubicBezTo>
                    <a:pt x="5858" y="17585"/>
                    <a:pt x="6361" y="17280"/>
                    <a:pt x="6613" y="16669"/>
                  </a:cubicBezTo>
                  <a:cubicBezTo>
                    <a:pt x="6110" y="16669"/>
                    <a:pt x="5607" y="16669"/>
                    <a:pt x="5319" y="16669"/>
                  </a:cubicBezTo>
                  <a:cubicBezTo>
                    <a:pt x="3810" y="16058"/>
                    <a:pt x="3055" y="14836"/>
                    <a:pt x="2552" y="12960"/>
                  </a:cubicBezTo>
                  <a:cubicBezTo>
                    <a:pt x="2803" y="13265"/>
                    <a:pt x="4061" y="13265"/>
                    <a:pt x="4313" y="12960"/>
                  </a:cubicBezTo>
                  <a:cubicBezTo>
                    <a:pt x="3810" y="12960"/>
                    <a:pt x="3306" y="12655"/>
                    <a:pt x="3055" y="12349"/>
                  </a:cubicBezTo>
                  <a:cubicBezTo>
                    <a:pt x="1797" y="11433"/>
                    <a:pt x="755" y="9905"/>
                    <a:pt x="755" y="7724"/>
                  </a:cubicBezTo>
                  <a:cubicBezTo>
                    <a:pt x="1006" y="7724"/>
                    <a:pt x="1258" y="7724"/>
                    <a:pt x="1258" y="8029"/>
                  </a:cubicBezTo>
                  <a:cubicBezTo>
                    <a:pt x="1509" y="8029"/>
                    <a:pt x="1797" y="8029"/>
                    <a:pt x="2300" y="8335"/>
                  </a:cubicBezTo>
                  <a:lnTo>
                    <a:pt x="2803" y="8335"/>
                  </a:lnTo>
                  <a:cubicBezTo>
                    <a:pt x="2552" y="8029"/>
                    <a:pt x="2300" y="7724"/>
                    <a:pt x="2049" y="7418"/>
                  </a:cubicBezTo>
                  <a:cubicBezTo>
                    <a:pt x="1258" y="6196"/>
                    <a:pt x="503" y="4625"/>
                    <a:pt x="1006" y="2487"/>
                  </a:cubicBezTo>
                  <a:cubicBezTo>
                    <a:pt x="1006" y="1876"/>
                    <a:pt x="1258" y="1571"/>
                    <a:pt x="1509" y="1265"/>
                  </a:cubicBezTo>
                  <a:cubicBezTo>
                    <a:pt x="1509" y="1265"/>
                    <a:pt x="1797" y="1571"/>
                    <a:pt x="2049" y="1571"/>
                  </a:cubicBezTo>
                  <a:cubicBezTo>
                    <a:pt x="2300" y="2182"/>
                    <a:pt x="2803" y="2793"/>
                    <a:pt x="3306" y="3098"/>
                  </a:cubicBezTo>
                  <a:cubicBezTo>
                    <a:pt x="4816" y="4625"/>
                    <a:pt x="6361" y="5585"/>
                    <a:pt x="8626" y="6502"/>
                  </a:cubicBezTo>
                  <a:cubicBezTo>
                    <a:pt x="9380" y="6502"/>
                    <a:pt x="9919" y="6807"/>
                    <a:pt x="10674" y="6807"/>
                  </a:cubicBezTo>
                  <a:cubicBezTo>
                    <a:pt x="10423" y="5891"/>
                    <a:pt x="10423" y="4931"/>
                    <a:pt x="10674" y="4320"/>
                  </a:cubicBezTo>
                  <a:cubicBezTo>
                    <a:pt x="11177" y="2487"/>
                    <a:pt x="11932" y="1265"/>
                    <a:pt x="13226" y="655"/>
                  </a:cubicBezTo>
                  <a:cubicBezTo>
                    <a:pt x="13478" y="349"/>
                    <a:pt x="13981" y="349"/>
                    <a:pt x="14232" y="349"/>
                  </a:cubicBezTo>
                  <a:cubicBezTo>
                    <a:pt x="14484" y="349"/>
                    <a:pt x="14484" y="0"/>
                    <a:pt x="14735" y="0"/>
                  </a:cubicBezTo>
                </a:path>
              </a:pathLst>
            </a:custGeom>
            <a:solidFill>
              <a:srgbClr val="0BA2E3"/>
            </a:solidFill>
            <a:ln w="12700">
              <a:miter lim="400000"/>
            </a:ln>
          </p:spPr>
          <p:txBody>
            <a:bodyPr lIns="45719" rIns="45719" anchor="ctr"/>
            <a:lstStyle/>
            <a:p>
              <a:pPr algn="l">
                <a:lnSpc>
                  <a:spcPct val="80000"/>
                </a:lnSpc>
                <a:defRPr sz="7000" cap="all" spc="140">
                  <a:solidFill>
                    <a:srgbClr val="FFFFFF"/>
                  </a:solidFill>
                  <a:latin typeface="Montserrat-Bold"/>
                  <a:ea typeface="Montserrat-Bold"/>
                  <a:cs typeface="Montserrat-Bold"/>
                  <a:sym typeface="Montserrat-Bold"/>
                </a:defRPr>
              </a:pPr>
              <a:endParaRPr sz="9333"/>
            </a:p>
          </p:txBody>
        </p:sp>
        <p:sp>
          <p:nvSpPr>
            <p:cNvPr id="22" name="Rechteck 21"/>
            <p:cNvSpPr/>
            <p:nvPr userDrawn="1"/>
          </p:nvSpPr>
          <p:spPr>
            <a:xfrm>
              <a:off x="3244312" y="4732753"/>
              <a:ext cx="970458" cy="184666"/>
            </a:xfrm>
            <a:prstGeom prst="rect">
              <a:avLst/>
            </a:prstGeom>
          </p:spPr>
          <p:txBody>
            <a:bodyPr wrap="none">
              <a:spAutoFit/>
            </a:bodyPr>
            <a:lstStyle/>
            <a:p>
              <a:pPr lvl="0"/>
              <a:r>
                <a:rPr lang="de-DE" sz="1000" kern="1200" dirty="0">
                  <a:solidFill>
                    <a:schemeClr val="tx1"/>
                  </a:solidFill>
                  <a:latin typeface="Verdana"/>
                  <a:ea typeface="+mn-ea"/>
                  <a:cs typeface="Verdana"/>
                </a:rPr>
                <a:t>@</a:t>
              </a:r>
              <a:r>
                <a:rPr lang="de-DE" sz="1000" kern="1200" dirty="0" err="1">
                  <a:solidFill>
                    <a:schemeClr val="tx1"/>
                  </a:solidFill>
                  <a:latin typeface="Verdana"/>
                  <a:ea typeface="+mn-ea"/>
                  <a:cs typeface="Verdana"/>
                </a:rPr>
                <a:t>ids_association</a:t>
              </a:r>
              <a:endParaRPr lang="de-DE" sz="1000" kern="1200" dirty="0">
                <a:solidFill>
                  <a:schemeClr val="tx1"/>
                </a:solidFill>
                <a:latin typeface="Verdana"/>
                <a:ea typeface="+mn-ea"/>
                <a:cs typeface="Verdana"/>
              </a:endParaRPr>
            </a:p>
          </p:txBody>
        </p:sp>
      </p:grpSp>
    </p:spTree>
    <p:extLst>
      <p:ext uri="{BB962C8B-B14F-4D97-AF65-F5344CB8AC3E}">
        <p14:creationId xmlns:p14="http://schemas.microsoft.com/office/powerpoint/2010/main" val="3105356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eere Seite">
    <p:spTree>
      <p:nvGrpSpPr>
        <p:cNvPr id="1" name=""/>
        <p:cNvGrpSpPr/>
        <p:nvPr/>
      </p:nvGrpSpPr>
      <p:grpSpPr>
        <a:xfrm>
          <a:off x="0" y="0"/>
          <a:ext cx="0" cy="0"/>
          <a:chOff x="0" y="0"/>
          <a:chExt cx="0" cy="0"/>
        </a:xfrm>
      </p:grpSpPr>
      <p:sp>
        <p:nvSpPr>
          <p:cNvPr id="11" name="Rechteck 10"/>
          <p:cNvSpPr/>
          <p:nvPr userDrawn="1"/>
        </p:nvSpPr>
        <p:spPr>
          <a:xfrm>
            <a:off x="9762067" y="0"/>
            <a:ext cx="2032000" cy="1134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pic>
        <p:nvPicPr>
          <p:cNvPr id="17"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
        <p:nvSpPr>
          <p:cNvPr id="18"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19" name="Textfeld 18"/>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cxnSp>
        <p:nvCxnSpPr>
          <p:cNvPr id="20" name="Gerade Verbindung 28"/>
          <p:cNvCxnSpPr/>
          <p:nvPr userDrawn="1"/>
        </p:nvCxnSpPr>
        <p:spPr>
          <a:xfrm>
            <a:off x="533400" y="6206051"/>
            <a:ext cx="11116733" cy="0"/>
          </a:xfrm>
          <a:prstGeom prst="line">
            <a:avLst/>
          </a:prstGeom>
          <a:ln w="9525" cap="rnd"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1" name="Gruppieren 20"/>
          <p:cNvGrpSpPr/>
          <p:nvPr userDrawn="1"/>
        </p:nvGrpSpPr>
        <p:grpSpPr>
          <a:xfrm>
            <a:off x="5269940" y="6303690"/>
            <a:ext cx="1609592" cy="283209"/>
            <a:chOff x="3007576" y="4727768"/>
            <a:chExt cx="1207194" cy="212407"/>
          </a:xfrm>
        </p:grpSpPr>
        <p:sp>
          <p:nvSpPr>
            <p:cNvPr id="22" name="Shape"/>
            <p:cNvSpPr/>
            <p:nvPr userDrawn="1"/>
          </p:nvSpPr>
          <p:spPr>
            <a:xfrm>
              <a:off x="3007576" y="4727768"/>
              <a:ext cx="261111" cy="212407"/>
            </a:xfrm>
            <a:custGeom>
              <a:avLst/>
              <a:gdLst/>
              <a:ahLst/>
              <a:cxnLst>
                <a:cxn ang="0">
                  <a:pos x="wd2" y="hd2"/>
                </a:cxn>
                <a:cxn ang="5400000">
                  <a:pos x="wd2" y="hd2"/>
                </a:cxn>
                <a:cxn ang="10800000">
                  <a:pos x="wd2" y="hd2"/>
                </a:cxn>
                <a:cxn ang="16200000">
                  <a:pos x="wd2" y="hd2"/>
                </a:cxn>
              </a:cxnLst>
              <a:rect l="0" t="0" r="r" b="b"/>
              <a:pathLst>
                <a:path w="21600" h="21495" extrusionOk="0">
                  <a:moveTo>
                    <a:pt x="14735" y="0"/>
                  </a:moveTo>
                  <a:cubicBezTo>
                    <a:pt x="16497" y="0"/>
                    <a:pt x="17287" y="960"/>
                    <a:pt x="18294" y="1876"/>
                  </a:cubicBezTo>
                  <a:cubicBezTo>
                    <a:pt x="19048" y="1876"/>
                    <a:pt x="20055" y="1265"/>
                    <a:pt x="20558" y="960"/>
                  </a:cubicBezTo>
                  <a:cubicBezTo>
                    <a:pt x="20845" y="655"/>
                    <a:pt x="20845" y="655"/>
                    <a:pt x="21097" y="655"/>
                  </a:cubicBezTo>
                  <a:cubicBezTo>
                    <a:pt x="20845" y="1571"/>
                    <a:pt x="20306" y="2487"/>
                    <a:pt x="19551" y="3098"/>
                  </a:cubicBezTo>
                  <a:cubicBezTo>
                    <a:pt x="19551" y="3098"/>
                    <a:pt x="19300" y="3404"/>
                    <a:pt x="19048" y="3404"/>
                  </a:cubicBezTo>
                  <a:cubicBezTo>
                    <a:pt x="20055" y="3404"/>
                    <a:pt x="20845" y="2793"/>
                    <a:pt x="21600" y="2793"/>
                  </a:cubicBezTo>
                  <a:cubicBezTo>
                    <a:pt x="21348" y="3404"/>
                    <a:pt x="20845" y="4320"/>
                    <a:pt x="20055" y="4625"/>
                  </a:cubicBezTo>
                  <a:cubicBezTo>
                    <a:pt x="19803" y="4931"/>
                    <a:pt x="19803" y="5280"/>
                    <a:pt x="19551" y="5585"/>
                  </a:cubicBezTo>
                  <a:cubicBezTo>
                    <a:pt x="19551" y="6807"/>
                    <a:pt x="19551" y="7724"/>
                    <a:pt x="19300" y="8945"/>
                  </a:cubicBezTo>
                  <a:cubicBezTo>
                    <a:pt x="18042" y="14836"/>
                    <a:pt x="15239" y="19156"/>
                    <a:pt x="10674" y="20989"/>
                  </a:cubicBezTo>
                  <a:cubicBezTo>
                    <a:pt x="8877" y="21600"/>
                    <a:pt x="6110" y="21600"/>
                    <a:pt x="4313" y="21295"/>
                  </a:cubicBezTo>
                  <a:cubicBezTo>
                    <a:pt x="3306" y="20989"/>
                    <a:pt x="2552" y="20684"/>
                    <a:pt x="1509" y="20073"/>
                  </a:cubicBezTo>
                  <a:cubicBezTo>
                    <a:pt x="1258" y="19767"/>
                    <a:pt x="755" y="19767"/>
                    <a:pt x="503" y="19462"/>
                  </a:cubicBezTo>
                  <a:cubicBezTo>
                    <a:pt x="252" y="19156"/>
                    <a:pt x="252" y="19156"/>
                    <a:pt x="0" y="19156"/>
                  </a:cubicBezTo>
                  <a:cubicBezTo>
                    <a:pt x="503" y="19156"/>
                    <a:pt x="1006" y="19156"/>
                    <a:pt x="1509" y="19156"/>
                  </a:cubicBezTo>
                  <a:cubicBezTo>
                    <a:pt x="1797" y="19156"/>
                    <a:pt x="2300" y="19156"/>
                    <a:pt x="2803" y="18851"/>
                  </a:cubicBezTo>
                  <a:cubicBezTo>
                    <a:pt x="3810" y="18502"/>
                    <a:pt x="4564" y="18196"/>
                    <a:pt x="5319" y="17891"/>
                  </a:cubicBezTo>
                  <a:cubicBezTo>
                    <a:pt x="5858" y="17585"/>
                    <a:pt x="6361" y="17280"/>
                    <a:pt x="6613" y="16669"/>
                  </a:cubicBezTo>
                  <a:cubicBezTo>
                    <a:pt x="6110" y="16669"/>
                    <a:pt x="5607" y="16669"/>
                    <a:pt x="5319" y="16669"/>
                  </a:cubicBezTo>
                  <a:cubicBezTo>
                    <a:pt x="3810" y="16058"/>
                    <a:pt x="3055" y="14836"/>
                    <a:pt x="2552" y="12960"/>
                  </a:cubicBezTo>
                  <a:cubicBezTo>
                    <a:pt x="2803" y="13265"/>
                    <a:pt x="4061" y="13265"/>
                    <a:pt x="4313" y="12960"/>
                  </a:cubicBezTo>
                  <a:cubicBezTo>
                    <a:pt x="3810" y="12960"/>
                    <a:pt x="3306" y="12655"/>
                    <a:pt x="3055" y="12349"/>
                  </a:cubicBezTo>
                  <a:cubicBezTo>
                    <a:pt x="1797" y="11433"/>
                    <a:pt x="755" y="9905"/>
                    <a:pt x="755" y="7724"/>
                  </a:cubicBezTo>
                  <a:cubicBezTo>
                    <a:pt x="1006" y="7724"/>
                    <a:pt x="1258" y="7724"/>
                    <a:pt x="1258" y="8029"/>
                  </a:cubicBezTo>
                  <a:cubicBezTo>
                    <a:pt x="1509" y="8029"/>
                    <a:pt x="1797" y="8029"/>
                    <a:pt x="2300" y="8335"/>
                  </a:cubicBezTo>
                  <a:lnTo>
                    <a:pt x="2803" y="8335"/>
                  </a:lnTo>
                  <a:cubicBezTo>
                    <a:pt x="2552" y="8029"/>
                    <a:pt x="2300" y="7724"/>
                    <a:pt x="2049" y="7418"/>
                  </a:cubicBezTo>
                  <a:cubicBezTo>
                    <a:pt x="1258" y="6196"/>
                    <a:pt x="503" y="4625"/>
                    <a:pt x="1006" y="2487"/>
                  </a:cubicBezTo>
                  <a:cubicBezTo>
                    <a:pt x="1006" y="1876"/>
                    <a:pt x="1258" y="1571"/>
                    <a:pt x="1509" y="1265"/>
                  </a:cubicBezTo>
                  <a:cubicBezTo>
                    <a:pt x="1509" y="1265"/>
                    <a:pt x="1797" y="1571"/>
                    <a:pt x="2049" y="1571"/>
                  </a:cubicBezTo>
                  <a:cubicBezTo>
                    <a:pt x="2300" y="2182"/>
                    <a:pt x="2803" y="2793"/>
                    <a:pt x="3306" y="3098"/>
                  </a:cubicBezTo>
                  <a:cubicBezTo>
                    <a:pt x="4816" y="4625"/>
                    <a:pt x="6361" y="5585"/>
                    <a:pt x="8626" y="6502"/>
                  </a:cubicBezTo>
                  <a:cubicBezTo>
                    <a:pt x="9380" y="6502"/>
                    <a:pt x="9919" y="6807"/>
                    <a:pt x="10674" y="6807"/>
                  </a:cubicBezTo>
                  <a:cubicBezTo>
                    <a:pt x="10423" y="5891"/>
                    <a:pt x="10423" y="4931"/>
                    <a:pt x="10674" y="4320"/>
                  </a:cubicBezTo>
                  <a:cubicBezTo>
                    <a:pt x="11177" y="2487"/>
                    <a:pt x="11932" y="1265"/>
                    <a:pt x="13226" y="655"/>
                  </a:cubicBezTo>
                  <a:cubicBezTo>
                    <a:pt x="13478" y="349"/>
                    <a:pt x="13981" y="349"/>
                    <a:pt x="14232" y="349"/>
                  </a:cubicBezTo>
                  <a:cubicBezTo>
                    <a:pt x="14484" y="349"/>
                    <a:pt x="14484" y="0"/>
                    <a:pt x="14735" y="0"/>
                  </a:cubicBezTo>
                </a:path>
              </a:pathLst>
            </a:custGeom>
            <a:solidFill>
              <a:srgbClr val="0BA2E3"/>
            </a:solidFill>
            <a:ln w="12700">
              <a:miter lim="400000"/>
            </a:ln>
          </p:spPr>
          <p:txBody>
            <a:bodyPr lIns="45719" rIns="45719" anchor="ctr"/>
            <a:lstStyle/>
            <a:p>
              <a:pPr algn="l">
                <a:lnSpc>
                  <a:spcPct val="80000"/>
                </a:lnSpc>
                <a:defRPr sz="7000" cap="all" spc="140">
                  <a:solidFill>
                    <a:srgbClr val="FFFFFF"/>
                  </a:solidFill>
                  <a:latin typeface="Montserrat-Bold"/>
                  <a:ea typeface="Montserrat-Bold"/>
                  <a:cs typeface="Montserrat-Bold"/>
                  <a:sym typeface="Montserrat-Bold"/>
                </a:defRPr>
              </a:pPr>
              <a:endParaRPr sz="9333"/>
            </a:p>
          </p:txBody>
        </p:sp>
        <p:sp>
          <p:nvSpPr>
            <p:cNvPr id="23" name="Rechteck 22"/>
            <p:cNvSpPr/>
            <p:nvPr userDrawn="1"/>
          </p:nvSpPr>
          <p:spPr>
            <a:xfrm>
              <a:off x="3244312" y="4732753"/>
              <a:ext cx="970458" cy="184666"/>
            </a:xfrm>
            <a:prstGeom prst="rect">
              <a:avLst/>
            </a:prstGeom>
          </p:spPr>
          <p:txBody>
            <a:bodyPr wrap="none">
              <a:spAutoFit/>
            </a:bodyPr>
            <a:lstStyle/>
            <a:p>
              <a:pPr lvl="0"/>
              <a:r>
                <a:rPr lang="de-DE" sz="1000" kern="1200" dirty="0">
                  <a:solidFill>
                    <a:schemeClr val="tx1"/>
                  </a:solidFill>
                  <a:latin typeface="Verdana"/>
                  <a:ea typeface="+mn-ea"/>
                  <a:cs typeface="Verdana"/>
                </a:rPr>
                <a:t>@</a:t>
              </a:r>
              <a:r>
                <a:rPr lang="de-DE" sz="1000" kern="1200" dirty="0" err="1">
                  <a:solidFill>
                    <a:schemeClr val="tx1"/>
                  </a:solidFill>
                  <a:latin typeface="Verdana"/>
                  <a:ea typeface="+mn-ea"/>
                  <a:cs typeface="Verdana"/>
                </a:rPr>
                <a:t>ids_association</a:t>
              </a:r>
              <a:endParaRPr lang="de-DE" sz="1000" kern="1200" dirty="0">
                <a:solidFill>
                  <a:schemeClr val="tx1"/>
                </a:solidFill>
                <a:latin typeface="Verdana"/>
                <a:ea typeface="+mn-ea"/>
                <a:cs typeface="Verdana"/>
              </a:endParaRPr>
            </a:p>
          </p:txBody>
        </p:sp>
      </p:grpSp>
    </p:spTree>
    <p:extLst>
      <p:ext uri="{BB962C8B-B14F-4D97-AF65-F5344CB8AC3E}">
        <p14:creationId xmlns:p14="http://schemas.microsoft.com/office/powerpoint/2010/main" val="4442003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apiteltitel Bild ganze Seite">
    <p:spTree>
      <p:nvGrpSpPr>
        <p:cNvPr id="1" name=""/>
        <p:cNvGrpSpPr/>
        <p:nvPr/>
      </p:nvGrpSpPr>
      <p:grpSpPr>
        <a:xfrm>
          <a:off x="0" y="0"/>
          <a:ext cx="0" cy="0"/>
          <a:chOff x="0" y="0"/>
          <a:chExt cx="0" cy="0"/>
        </a:xfrm>
      </p:grpSpPr>
      <p:sp>
        <p:nvSpPr>
          <p:cNvPr id="3" name="Rechteck 2"/>
          <p:cNvSpPr/>
          <p:nvPr userDrawn="1"/>
        </p:nvSpPr>
        <p:spPr>
          <a:xfrm>
            <a:off x="9762067" y="0"/>
            <a:ext cx="2032000" cy="1134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9" name="Textfeld 18"/>
          <p:cNvSpPr txBox="1"/>
          <p:nvPr userDrawn="1"/>
        </p:nvSpPr>
        <p:spPr>
          <a:xfrm>
            <a:off x="0" y="-1708441"/>
            <a:ext cx="12192000" cy="1364541"/>
          </a:xfrm>
          <a:prstGeom prst="rect">
            <a:avLst/>
          </a:prstGeom>
          <a:noFill/>
        </p:spPr>
        <p:txBody>
          <a:bodyPr wrap="square" rtlCol="0">
            <a:spAutoFit/>
          </a:bodyPr>
          <a:lstStyle/>
          <a:p>
            <a:pPr lvl="0" algn="ctr"/>
            <a:r>
              <a:rPr lang="de-DE" sz="2400" b="1" dirty="0">
                <a:latin typeface="Georgia"/>
                <a:cs typeface="Georgia"/>
              </a:rPr>
              <a:t>Formatfüllendes</a:t>
            </a:r>
            <a:r>
              <a:rPr lang="de-DE" sz="2400" b="1" baseline="0" dirty="0">
                <a:latin typeface="Georgia"/>
                <a:cs typeface="Georgia"/>
              </a:rPr>
              <a:t> Bild</a:t>
            </a:r>
            <a:r>
              <a:rPr lang="de-DE" sz="2400" b="1" dirty="0">
                <a:latin typeface="Georgia"/>
                <a:cs typeface="Georgia"/>
              </a:rPr>
              <a:t> als Folien-Hintergrund einfügen:</a:t>
            </a:r>
          </a:p>
          <a:p>
            <a:pPr lvl="0" algn="ctr"/>
            <a:endParaRPr lang="de-DE" sz="1067" b="1" i="0" dirty="0">
              <a:latin typeface="Georgia"/>
              <a:cs typeface="Georgia"/>
            </a:endParaRPr>
          </a:p>
          <a:p>
            <a:pPr marL="0" marR="0" lvl="0" indent="0" algn="ctr" defTabSz="609585" rtl="0" eaLnBrk="1" fontAlgn="auto" latinLnBrk="0" hangingPunct="1">
              <a:lnSpc>
                <a:spcPct val="100000"/>
              </a:lnSpc>
              <a:spcBef>
                <a:spcPts val="0"/>
              </a:spcBef>
              <a:spcAft>
                <a:spcPts val="0"/>
              </a:spcAft>
              <a:buClrTx/>
              <a:buSzTx/>
              <a:buFontTx/>
              <a:buNone/>
              <a:tabLst/>
              <a:defRPr/>
            </a:pPr>
            <a:r>
              <a:rPr lang="de-DE" sz="2400" i="0" baseline="0" dirty="0">
                <a:latin typeface="Georgia"/>
                <a:cs typeface="Georgia"/>
              </a:rPr>
              <a:t>Rechtsklick auf Folie &gt; Hintergrund formatieren &gt; Bild o. Struktur &gt; Bild auswählen</a:t>
            </a:r>
            <a:endParaRPr lang="de-DE" sz="2400" i="0" dirty="0">
              <a:latin typeface="Georgia"/>
              <a:cs typeface="Georgia"/>
            </a:endParaRPr>
          </a:p>
          <a:p>
            <a:pPr lvl="0" algn="ctr"/>
            <a:r>
              <a:rPr lang="de-DE" sz="2400" i="1" dirty="0">
                <a:latin typeface="Georgia"/>
                <a:cs typeface="Georgia"/>
              </a:rPr>
              <a:t>Die</a:t>
            </a:r>
            <a:r>
              <a:rPr lang="de-DE" sz="2400" i="1" baseline="0" dirty="0">
                <a:latin typeface="Georgia"/>
                <a:cs typeface="Georgia"/>
              </a:rPr>
              <a:t> Bilder müsse ein </a:t>
            </a:r>
            <a:r>
              <a:rPr lang="de-DE" sz="2400" i="1" dirty="0">
                <a:latin typeface="Georgia"/>
                <a:cs typeface="Georgia"/>
              </a:rPr>
              <a:t>Seitenverhältnis von</a:t>
            </a:r>
            <a:r>
              <a:rPr lang="de-DE" sz="2400" i="1" baseline="0" dirty="0">
                <a:latin typeface="Georgia"/>
                <a:cs typeface="Georgia"/>
              </a:rPr>
              <a:t> 16:9 haben!</a:t>
            </a:r>
          </a:p>
        </p:txBody>
      </p:sp>
      <p:sp>
        <p:nvSpPr>
          <p:cNvPr id="11" name="Textplatzhalter 4"/>
          <p:cNvSpPr>
            <a:spLocks noGrp="1"/>
          </p:cNvSpPr>
          <p:nvPr>
            <p:ph type="body" sz="quarter" idx="17" hasCustomPrompt="1"/>
          </p:nvPr>
        </p:nvSpPr>
        <p:spPr>
          <a:xfrm>
            <a:off x="406400" y="5244197"/>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dirty="0" err="1"/>
              <a:t>Subthema</a:t>
            </a:r>
            <a:endParaRPr lang="de-DE" dirty="0"/>
          </a:p>
        </p:txBody>
      </p:sp>
      <p:sp>
        <p:nvSpPr>
          <p:cNvPr id="13" name="Titel 1"/>
          <p:cNvSpPr>
            <a:spLocks noGrp="1"/>
          </p:cNvSpPr>
          <p:nvPr>
            <p:ph type="title" hasCustomPrompt="1"/>
          </p:nvPr>
        </p:nvSpPr>
        <p:spPr>
          <a:xfrm>
            <a:off x="412275" y="4448329"/>
            <a:ext cx="9349792" cy="795868"/>
          </a:xfrm>
          <a:prstGeom prst="rect">
            <a:avLst/>
          </a:prstGeom>
        </p:spPr>
        <p:txBody>
          <a:bodyPr anchor="b"/>
          <a:lstStyle>
            <a:lvl1pPr>
              <a:lnSpc>
                <a:spcPct val="90000"/>
              </a:lnSpc>
              <a:defRPr sz="2400" b="1" cap="all" baseline="0">
                <a:solidFill>
                  <a:srgbClr val="0BA2E3"/>
                </a:solidFill>
              </a:defRPr>
            </a:lvl1pPr>
          </a:lstStyle>
          <a:p>
            <a:r>
              <a:rPr lang="de-DE" dirty="0" err="1"/>
              <a:t>ThemenHeadline</a:t>
            </a:r>
            <a:endParaRPr lang="de-DE" dirty="0"/>
          </a:p>
        </p:txBody>
      </p:sp>
      <p:pic>
        <p:nvPicPr>
          <p:cNvPr id="9"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Tree>
    <p:extLst>
      <p:ext uri="{BB962C8B-B14F-4D97-AF65-F5344CB8AC3E}">
        <p14:creationId xmlns:p14="http://schemas.microsoft.com/office/powerpoint/2010/main" val="39748940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Ganz leer">
    <p:spTree>
      <p:nvGrpSpPr>
        <p:cNvPr id="1" name=""/>
        <p:cNvGrpSpPr/>
        <p:nvPr/>
      </p:nvGrpSpPr>
      <p:grpSpPr>
        <a:xfrm>
          <a:off x="0" y="0"/>
          <a:ext cx="0" cy="0"/>
          <a:chOff x="0" y="0"/>
          <a:chExt cx="0" cy="0"/>
        </a:xfrm>
      </p:grpSpPr>
      <p:sp>
        <p:nvSpPr>
          <p:cNvPr id="4" name="Rechteck 3"/>
          <p:cNvSpPr/>
          <p:nvPr userDrawn="1"/>
        </p:nvSpPr>
        <p:spPr>
          <a:xfrm>
            <a:off x="9762067" y="0"/>
            <a:ext cx="2032000" cy="1134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sp>
        <p:nvSpPr>
          <p:cNvPr id="19" name="Textfeld 18"/>
          <p:cNvSpPr txBox="1"/>
          <p:nvPr userDrawn="1"/>
        </p:nvSpPr>
        <p:spPr>
          <a:xfrm>
            <a:off x="0" y="-1708441"/>
            <a:ext cx="12192000" cy="1364541"/>
          </a:xfrm>
          <a:prstGeom prst="rect">
            <a:avLst/>
          </a:prstGeom>
          <a:noFill/>
        </p:spPr>
        <p:txBody>
          <a:bodyPr wrap="square" rtlCol="0">
            <a:spAutoFit/>
          </a:bodyPr>
          <a:lstStyle/>
          <a:p>
            <a:pPr lvl="0" algn="ctr"/>
            <a:r>
              <a:rPr lang="de-DE" sz="2400" b="1" dirty="0">
                <a:latin typeface="Georgia"/>
                <a:cs typeface="Georgia"/>
              </a:rPr>
              <a:t>Formatfüllendes</a:t>
            </a:r>
            <a:r>
              <a:rPr lang="de-DE" sz="2400" b="1" baseline="0" dirty="0">
                <a:latin typeface="Georgia"/>
                <a:cs typeface="Georgia"/>
              </a:rPr>
              <a:t> Bild</a:t>
            </a:r>
            <a:r>
              <a:rPr lang="de-DE" sz="2400" b="1" dirty="0">
                <a:latin typeface="Georgia"/>
                <a:cs typeface="Georgia"/>
              </a:rPr>
              <a:t> als Folien-Hintergrund einfügen:</a:t>
            </a:r>
          </a:p>
          <a:p>
            <a:pPr lvl="0" algn="ctr"/>
            <a:endParaRPr lang="de-DE" sz="1067" b="1" i="0" dirty="0">
              <a:latin typeface="Georgia"/>
              <a:cs typeface="Georgia"/>
            </a:endParaRPr>
          </a:p>
          <a:p>
            <a:pPr marL="0" marR="0" lvl="0" indent="0" algn="ctr" defTabSz="609585" rtl="0" eaLnBrk="1" fontAlgn="auto" latinLnBrk="0" hangingPunct="1">
              <a:lnSpc>
                <a:spcPct val="100000"/>
              </a:lnSpc>
              <a:spcBef>
                <a:spcPts val="0"/>
              </a:spcBef>
              <a:spcAft>
                <a:spcPts val="0"/>
              </a:spcAft>
              <a:buClrTx/>
              <a:buSzTx/>
              <a:buFontTx/>
              <a:buNone/>
              <a:tabLst/>
              <a:defRPr/>
            </a:pPr>
            <a:r>
              <a:rPr lang="de-DE" sz="2400" i="0" baseline="0" dirty="0">
                <a:latin typeface="Georgia"/>
                <a:cs typeface="Georgia"/>
              </a:rPr>
              <a:t>Rechtsklick auf Folie &gt; Hintergrund formatieren &gt; Bild o. Struktur &gt; Bild auswählen</a:t>
            </a:r>
            <a:endParaRPr lang="de-DE" sz="2400" i="0" dirty="0">
              <a:latin typeface="Georgia"/>
              <a:cs typeface="Georgia"/>
            </a:endParaRPr>
          </a:p>
          <a:p>
            <a:pPr lvl="0" algn="ctr"/>
            <a:r>
              <a:rPr lang="de-DE" sz="2400" i="1" dirty="0">
                <a:latin typeface="Georgia"/>
                <a:cs typeface="Georgia"/>
              </a:rPr>
              <a:t>Die</a:t>
            </a:r>
            <a:r>
              <a:rPr lang="de-DE" sz="2400" i="1" baseline="0" dirty="0">
                <a:latin typeface="Georgia"/>
                <a:cs typeface="Georgia"/>
              </a:rPr>
              <a:t> Bilder müsse ein </a:t>
            </a:r>
            <a:r>
              <a:rPr lang="de-DE" sz="2400" i="1" dirty="0">
                <a:latin typeface="Georgia"/>
                <a:cs typeface="Georgia"/>
              </a:rPr>
              <a:t>Seitenverhältnis von</a:t>
            </a:r>
            <a:r>
              <a:rPr lang="de-DE" sz="2400" i="1" baseline="0" dirty="0">
                <a:latin typeface="Georgia"/>
                <a:cs typeface="Georgia"/>
              </a:rPr>
              <a:t> 16:9 haben!</a:t>
            </a:r>
          </a:p>
        </p:txBody>
      </p:sp>
    </p:spTree>
    <p:extLst>
      <p:ext uri="{BB962C8B-B14F-4D97-AF65-F5344CB8AC3E}">
        <p14:creationId xmlns:p14="http://schemas.microsoft.com/office/powerpoint/2010/main" val="2945853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omple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2596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Ganz leer">
    <p:spTree>
      <p:nvGrpSpPr>
        <p:cNvPr id="1" name=""/>
        <p:cNvGrpSpPr/>
        <p:nvPr/>
      </p:nvGrpSpPr>
      <p:grpSpPr>
        <a:xfrm>
          <a:off x="0" y="0"/>
          <a:ext cx="0" cy="0"/>
          <a:chOff x="0" y="0"/>
          <a:chExt cx="0" cy="0"/>
        </a:xfrm>
      </p:grpSpPr>
      <p:sp>
        <p:nvSpPr>
          <p:cNvPr id="4" name="Rechteck 3"/>
          <p:cNvSpPr/>
          <p:nvPr userDrawn="1"/>
        </p:nvSpPr>
        <p:spPr>
          <a:xfrm>
            <a:off x="9762067" y="0"/>
            <a:ext cx="2032000" cy="1134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70"/>
            <a:endParaRPr lang="de-DE" sz="2400">
              <a:solidFill>
                <a:prstClr val="white"/>
              </a:solidFill>
            </a:endParaRPr>
          </a:p>
        </p:txBody>
      </p:sp>
      <p:sp>
        <p:nvSpPr>
          <p:cNvPr id="19" name="Textfeld 18"/>
          <p:cNvSpPr txBox="1"/>
          <p:nvPr userDrawn="1"/>
        </p:nvSpPr>
        <p:spPr>
          <a:xfrm>
            <a:off x="0" y="-1708441"/>
            <a:ext cx="12192000" cy="1364541"/>
          </a:xfrm>
          <a:prstGeom prst="rect">
            <a:avLst/>
          </a:prstGeom>
          <a:noFill/>
        </p:spPr>
        <p:txBody>
          <a:bodyPr wrap="square" rtlCol="0">
            <a:spAutoFit/>
          </a:bodyPr>
          <a:lstStyle/>
          <a:p>
            <a:pPr algn="ctr" defTabSz="609570"/>
            <a:r>
              <a:rPr lang="de-DE" sz="2400" b="1" dirty="0">
                <a:solidFill>
                  <a:prstClr val="black"/>
                </a:solidFill>
                <a:latin typeface="Georgia"/>
                <a:cs typeface="Georgia"/>
              </a:rPr>
              <a:t>Formatfüllendes Bild als Folien-Hintergrund einfügen:</a:t>
            </a:r>
          </a:p>
          <a:p>
            <a:pPr algn="ctr" defTabSz="609570"/>
            <a:endParaRPr lang="de-DE" sz="1067" b="1" dirty="0">
              <a:solidFill>
                <a:prstClr val="black"/>
              </a:solidFill>
              <a:latin typeface="Georgia"/>
              <a:cs typeface="Georgia"/>
            </a:endParaRPr>
          </a:p>
          <a:p>
            <a:pPr algn="ctr" defTabSz="609570">
              <a:defRPr/>
            </a:pPr>
            <a:r>
              <a:rPr lang="de-DE" sz="2400" dirty="0">
                <a:solidFill>
                  <a:prstClr val="black"/>
                </a:solidFill>
                <a:latin typeface="Georgia"/>
                <a:cs typeface="Georgia"/>
              </a:rPr>
              <a:t>Rechtsklick auf Folie &gt; Hintergrund formatieren &gt; Bild o. Struktur &gt; Bild auswählen</a:t>
            </a:r>
          </a:p>
          <a:p>
            <a:pPr algn="ctr" defTabSz="609570"/>
            <a:r>
              <a:rPr lang="de-DE" sz="2400" i="1" dirty="0">
                <a:solidFill>
                  <a:prstClr val="black"/>
                </a:solidFill>
                <a:latin typeface="Georgia"/>
                <a:cs typeface="Georgia"/>
              </a:rPr>
              <a:t>Die Bilder müsse ein Seitenverhältnis von 16:9 haben!</a:t>
            </a:r>
          </a:p>
        </p:txBody>
      </p:sp>
    </p:spTree>
    <p:extLst>
      <p:ext uri="{BB962C8B-B14F-4D97-AF65-F5344CB8AC3E}">
        <p14:creationId xmlns:p14="http://schemas.microsoft.com/office/powerpoint/2010/main" val="29938615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11" name="Foliennummernplatzhalter 5"/>
          <p:cNvSpPr txBox="1">
            <a:spLocks/>
          </p:cNvSpPr>
          <p:nvPr userDrawn="1"/>
        </p:nvSpPr>
        <p:spPr>
          <a:xfrm>
            <a:off x="10611703" y="6320504"/>
            <a:ext cx="1148925"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609585" rtl="0" eaLnBrk="1" fontAlgn="auto" latinLnBrk="0" hangingPunct="1">
              <a:lnSpc>
                <a:spcPct val="60000"/>
              </a:lnSpc>
              <a:spcBef>
                <a:spcPts val="0"/>
              </a:spcBef>
              <a:spcAft>
                <a:spcPts val="0"/>
              </a:spcAft>
              <a:buClrTx/>
              <a:buSzTx/>
              <a:buFontTx/>
              <a:buNone/>
              <a:tabLst/>
              <a:defRPr/>
            </a:pPr>
            <a:r>
              <a:rPr kumimoji="0" lang="de-DE" sz="1067" b="0" i="0" u="none" strike="noStrike" kern="1200" cap="none" spc="0" normalizeH="0" baseline="0" noProof="0" dirty="0">
                <a:ln>
                  <a:noFill/>
                </a:ln>
                <a:solidFill>
                  <a:prstClr val="black"/>
                </a:solidFill>
                <a:effectLst/>
                <a:uLnTx/>
                <a:uFillTx/>
                <a:latin typeface="Calibri"/>
                <a:ea typeface="+mn-ea"/>
                <a:cs typeface="+mn-cs"/>
              </a:rPr>
              <a:t>//</a:t>
            </a:r>
            <a:r>
              <a:rPr kumimoji="0" lang="de-DE" sz="1067" b="0" i="0" u="none" strike="noStrike" kern="1200" cap="none" spc="0" normalizeH="0" baseline="0" noProof="0" dirty="0">
                <a:ln>
                  <a:noFill/>
                </a:ln>
                <a:solidFill>
                  <a:srgbClr val="0092D2"/>
                </a:solidFill>
                <a:effectLst/>
                <a:uLnTx/>
                <a:uFillTx/>
                <a:latin typeface="Calibri"/>
                <a:ea typeface="+mn-ea"/>
                <a:cs typeface="+mn-cs"/>
              </a:rPr>
              <a:t> </a:t>
            </a:r>
            <a:fld id="{8E821C83-84D4-BF47-9BEB-DE7BBACF0AD8}" type="slidenum">
              <a:rPr kumimoji="0" lang="de-DE" sz="1067" b="0" i="0" u="none" strike="noStrike" kern="1200" cap="none" spc="0" normalizeH="0" baseline="0" noProof="0" smtClean="0">
                <a:ln>
                  <a:noFill/>
                </a:ln>
                <a:solidFill>
                  <a:srgbClr val="0092D2"/>
                </a:solidFill>
                <a:effectLst/>
                <a:uLnTx/>
                <a:uFillTx/>
                <a:latin typeface="Calibri"/>
                <a:ea typeface="+mn-ea"/>
                <a:cs typeface="+mn-cs"/>
              </a:rPr>
              <a:pPr marL="0" marR="0" lvl="0" indent="0" algn="r" defTabSz="609585" rtl="0" eaLnBrk="1" fontAlgn="auto" latinLnBrk="0" hangingPunct="1">
                <a:lnSpc>
                  <a:spcPct val="60000"/>
                </a:lnSpc>
                <a:spcBef>
                  <a:spcPts val="0"/>
                </a:spcBef>
                <a:spcAft>
                  <a:spcPts val="0"/>
                </a:spcAft>
                <a:buClrTx/>
                <a:buSzTx/>
                <a:buFontTx/>
                <a:buNone/>
                <a:tabLst/>
                <a:defRPr/>
              </a:pPr>
              <a:t>‹N›</a:t>
            </a:fld>
            <a:endParaRPr kumimoji="0" lang="de-DE" sz="1067" b="0" i="0" u="none" strike="noStrike" kern="1200" cap="none" spc="0" normalizeH="0" baseline="0" noProof="0" dirty="0">
              <a:ln>
                <a:noFill/>
              </a:ln>
              <a:solidFill>
                <a:srgbClr val="0092D2"/>
              </a:solidFill>
              <a:effectLst/>
              <a:uLnTx/>
              <a:uFillTx/>
              <a:latin typeface="Calibri"/>
              <a:ea typeface="+mn-ea"/>
              <a:cs typeface="+mn-cs"/>
            </a:endParaRPr>
          </a:p>
        </p:txBody>
      </p:sp>
      <p:sp>
        <p:nvSpPr>
          <p:cNvPr id="8" name="Rechteck 7"/>
          <p:cNvSpPr/>
          <p:nvPr userDrawn="1"/>
        </p:nvSpPr>
        <p:spPr>
          <a:xfrm>
            <a:off x="0" y="2279154"/>
            <a:ext cx="12192000" cy="4578847"/>
          </a:xfrm>
          <a:prstGeom prst="rect">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srgbClr val="0BA2E3"/>
              </a:solidFill>
              <a:effectLst/>
              <a:uLnTx/>
              <a:uFillTx/>
              <a:latin typeface="Calibri"/>
              <a:ea typeface="+mn-ea"/>
              <a:cs typeface="+mn-cs"/>
            </a:endParaRPr>
          </a:p>
        </p:txBody>
      </p:sp>
      <p:sp>
        <p:nvSpPr>
          <p:cNvPr id="12" name="Titel 11"/>
          <p:cNvSpPr>
            <a:spLocks noGrp="1"/>
          </p:cNvSpPr>
          <p:nvPr>
            <p:ph type="title" hasCustomPrompt="1"/>
          </p:nvPr>
        </p:nvSpPr>
        <p:spPr>
          <a:xfrm>
            <a:off x="328940" y="2734733"/>
            <a:ext cx="7572464" cy="1281603"/>
          </a:xfrm>
          <a:prstGeom prst="rect">
            <a:avLst/>
          </a:prstGeom>
        </p:spPr>
        <p:txBody>
          <a:bodyPr bIns="0" anchor="b">
            <a:noAutofit/>
          </a:bodyPr>
          <a:lstStyle>
            <a:lvl1pPr algn="r">
              <a:lnSpc>
                <a:spcPct val="80000"/>
              </a:lnSpc>
              <a:spcAft>
                <a:spcPts val="0"/>
              </a:spcAft>
              <a:defRPr sz="4800" b="1" cap="all">
                <a:solidFill>
                  <a:schemeClr val="bg1"/>
                </a:solidFill>
              </a:defRPr>
            </a:lvl1pPr>
          </a:lstStyle>
          <a:p>
            <a:r>
              <a:rPr lang="de-DE" dirty="0"/>
              <a:t>TITEL DER PPP</a:t>
            </a:r>
          </a:p>
        </p:txBody>
      </p:sp>
      <p:sp>
        <p:nvSpPr>
          <p:cNvPr id="7" name="Textplatzhalter 6"/>
          <p:cNvSpPr>
            <a:spLocks noGrp="1"/>
          </p:cNvSpPr>
          <p:nvPr>
            <p:ph type="body" sz="quarter" idx="13" hasCustomPrompt="1"/>
          </p:nvPr>
        </p:nvSpPr>
        <p:spPr>
          <a:xfrm>
            <a:off x="4512734" y="5317067"/>
            <a:ext cx="3395133" cy="491067"/>
          </a:xfrm>
          <a:prstGeom prst="rect">
            <a:avLst/>
          </a:prstGeom>
        </p:spPr>
        <p:txBody>
          <a:bodyPr>
            <a:noAutofit/>
          </a:bodyPr>
          <a:lstStyle>
            <a:lvl1pPr marL="0" indent="0" algn="r">
              <a:lnSpc>
                <a:spcPct val="80000"/>
              </a:lnSpc>
              <a:buNone/>
              <a:defRPr sz="1333" cap="all" baseline="0"/>
            </a:lvl1pPr>
            <a:lvl2pPr>
              <a:defRPr sz="1400"/>
            </a:lvl2pPr>
            <a:lvl3pPr>
              <a:defRPr sz="1400"/>
            </a:lvl3pPr>
            <a:lvl4pPr>
              <a:defRPr sz="1400"/>
            </a:lvl4pPr>
            <a:lvl5pPr>
              <a:defRPr sz="1400"/>
            </a:lvl5pPr>
          </a:lstStyle>
          <a:p>
            <a:pPr lvl="0"/>
            <a:r>
              <a:rPr lang="de-DE" dirty="0"/>
              <a:t>KURZBESCHREIBUNG</a:t>
            </a:r>
          </a:p>
          <a:p>
            <a:pPr lvl="0"/>
            <a:r>
              <a:rPr lang="de-DE" dirty="0"/>
              <a:t>ÜBER MEHRERE ZEILEN</a:t>
            </a:r>
          </a:p>
        </p:txBody>
      </p:sp>
      <p:sp>
        <p:nvSpPr>
          <p:cNvPr id="3" name="Untertitel 2"/>
          <p:cNvSpPr>
            <a:spLocks noGrp="1"/>
          </p:cNvSpPr>
          <p:nvPr>
            <p:ph type="subTitle" idx="1" hasCustomPrompt="1"/>
          </p:nvPr>
        </p:nvSpPr>
        <p:spPr>
          <a:xfrm>
            <a:off x="335305" y="4016337"/>
            <a:ext cx="7572464" cy="1368464"/>
          </a:xfrm>
          <a:prstGeom prst="rect">
            <a:avLst/>
          </a:prstGeom>
        </p:spPr>
        <p:txBody>
          <a:bodyPr>
            <a:normAutofit/>
          </a:bodyPr>
          <a:lstStyle>
            <a:lvl1pPr marL="0" indent="0" algn="r">
              <a:lnSpc>
                <a:spcPct val="80000"/>
              </a:lnSpc>
              <a:buNone/>
              <a:defRPr sz="4800" cap="all">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de-DE" dirty="0"/>
              <a:t>Titelzusatz</a:t>
            </a:r>
          </a:p>
        </p:txBody>
      </p:sp>
      <p:pic>
        <p:nvPicPr>
          <p:cNvPr id="9"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Tree>
    <p:extLst>
      <p:ext uri="{BB962C8B-B14F-4D97-AF65-F5344CB8AC3E}">
        <p14:creationId xmlns:p14="http://schemas.microsoft.com/office/powerpoint/2010/main" val="1558379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Kapitel-Titel-Sei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52995" y="1439333"/>
            <a:ext cx="11237872" cy="1473200"/>
          </a:xfrm>
          <a:prstGeom prst="rect">
            <a:avLst/>
          </a:prstGeom>
        </p:spPr>
        <p:txBody>
          <a:bodyPr anchor="b">
            <a:normAutofit/>
          </a:bodyPr>
          <a:lstStyle>
            <a:lvl1pPr>
              <a:lnSpc>
                <a:spcPct val="80000"/>
              </a:lnSpc>
              <a:defRPr sz="4800" b="1" cap="all">
                <a:solidFill>
                  <a:srgbClr val="0BA2E3"/>
                </a:solidFill>
              </a:defRPr>
            </a:lvl1pPr>
          </a:lstStyle>
          <a:p>
            <a:r>
              <a:rPr lang="de-DE" dirty="0"/>
              <a:t>Kapiteltitel</a:t>
            </a:r>
          </a:p>
        </p:txBody>
      </p:sp>
      <p:sp>
        <p:nvSpPr>
          <p:cNvPr id="3" name="Inhaltsplatzhalter 2"/>
          <p:cNvSpPr>
            <a:spLocks noGrp="1"/>
          </p:cNvSpPr>
          <p:nvPr>
            <p:ph idx="1" hasCustomPrompt="1"/>
          </p:nvPr>
        </p:nvSpPr>
        <p:spPr>
          <a:xfrm>
            <a:off x="4178331" y="4456348"/>
            <a:ext cx="7416800" cy="1682549"/>
          </a:xfrm>
          <a:prstGeom prst="rect">
            <a:avLst/>
          </a:prstGeo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1600" baseline="0">
                <a:solidFill>
                  <a:srgbClr val="0092D2"/>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a:t>Text hinzufügen</a:t>
            </a:r>
          </a:p>
        </p:txBody>
      </p:sp>
      <p:sp>
        <p:nvSpPr>
          <p:cNvPr id="34" name="Textplatzhalter 33"/>
          <p:cNvSpPr>
            <a:spLocks noGrp="1"/>
          </p:cNvSpPr>
          <p:nvPr>
            <p:ph type="body" sz="quarter" idx="17" hasCustomPrompt="1"/>
          </p:nvPr>
        </p:nvSpPr>
        <p:spPr>
          <a:xfrm>
            <a:off x="353483" y="3014133"/>
            <a:ext cx="11237383" cy="1476081"/>
          </a:xfrm>
          <a:prstGeom prst="rect">
            <a:avLst/>
          </a:prstGeom>
        </p:spPr>
        <p:txBody>
          <a:bodyPr vert="horz"/>
          <a:lstStyle>
            <a:lvl1pPr marL="0" indent="0">
              <a:lnSpc>
                <a:spcPct val="60000"/>
              </a:lnSpc>
              <a:buNone/>
              <a:defRPr sz="4800" cap="all">
                <a:solidFill>
                  <a:srgbClr val="0BA2E3"/>
                </a:solidFill>
              </a:defRPr>
            </a:lvl1pPr>
          </a:lstStyle>
          <a:p>
            <a:pPr lvl="0"/>
            <a:r>
              <a:rPr lang="de-DE" dirty="0" err="1"/>
              <a:t>Kap.titelzusatz</a:t>
            </a:r>
            <a:endParaRPr lang="de-DE" dirty="0"/>
          </a:p>
        </p:txBody>
      </p:sp>
      <p:pic>
        <p:nvPicPr>
          <p:cNvPr id="13"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
        <p:nvSpPr>
          <p:cNvPr id="16"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17" name="Textfeld 16"/>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cxnSp>
        <p:nvCxnSpPr>
          <p:cNvPr id="18" name="Gerade Verbindung 28"/>
          <p:cNvCxnSpPr/>
          <p:nvPr userDrawn="1"/>
        </p:nvCxnSpPr>
        <p:spPr>
          <a:xfrm>
            <a:off x="533400" y="6206051"/>
            <a:ext cx="11116733" cy="0"/>
          </a:xfrm>
          <a:prstGeom prst="line">
            <a:avLst/>
          </a:prstGeom>
          <a:ln w="9525" cap="rnd"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19" name="Gruppieren 18"/>
          <p:cNvGrpSpPr/>
          <p:nvPr userDrawn="1"/>
        </p:nvGrpSpPr>
        <p:grpSpPr>
          <a:xfrm>
            <a:off x="5269940" y="6303690"/>
            <a:ext cx="1609592" cy="283209"/>
            <a:chOff x="3007576" y="4727768"/>
            <a:chExt cx="1207194" cy="212407"/>
          </a:xfrm>
        </p:grpSpPr>
        <p:sp>
          <p:nvSpPr>
            <p:cNvPr id="21" name="Shape"/>
            <p:cNvSpPr/>
            <p:nvPr userDrawn="1"/>
          </p:nvSpPr>
          <p:spPr>
            <a:xfrm>
              <a:off x="3007576" y="4727768"/>
              <a:ext cx="261111" cy="212407"/>
            </a:xfrm>
            <a:custGeom>
              <a:avLst/>
              <a:gdLst/>
              <a:ahLst/>
              <a:cxnLst>
                <a:cxn ang="0">
                  <a:pos x="wd2" y="hd2"/>
                </a:cxn>
                <a:cxn ang="5400000">
                  <a:pos x="wd2" y="hd2"/>
                </a:cxn>
                <a:cxn ang="10800000">
                  <a:pos x="wd2" y="hd2"/>
                </a:cxn>
                <a:cxn ang="16200000">
                  <a:pos x="wd2" y="hd2"/>
                </a:cxn>
              </a:cxnLst>
              <a:rect l="0" t="0" r="r" b="b"/>
              <a:pathLst>
                <a:path w="21600" h="21495" extrusionOk="0">
                  <a:moveTo>
                    <a:pt x="14735" y="0"/>
                  </a:moveTo>
                  <a:cubicBezTo>
                    <a:pt x="16497" y="0"/>
                    <a:pt x="17287" y="960"/>
                    <a:pt x="18294" y="1876"/>
                  </a:cubicBezTo>
                  <a:cubicBezTo>
                    <a:pt x="19048" y="1876"/>
                    <a:pt x="20055" y="1265"/>
                    <a:pt x="20558" y="960"/>
                  </a:cubicBezTo>
                  <a:cubicBezTo>
                    <a:pt x="20845" y="655"/>
                    <a:pt x="20845" y="655"/>
                    <a:pt x="21097" y="655"/>
                  </a:cubicBezTo>
                  <a:cubicBezTo>
                    <a:pt x="20845" y="1571"/>
                    <a:pt x="20306" y="2487"/>
                    <a:pt x="19551" y="3098"/>
                  </a:cubicBezTo>
                  <a:cubicBezTo>
                    <a:pt x="19551" y="3098"/>
                    <a:pt x="19300" y="3404"/>
                    <a:pt x="19048" y="3404"/>
                  </a:cubicBezTo>
                  <a:cubicBezTo>
                    <a:pt x="20055" y="3404"/>
                    <a:pt x="20845" y="2793"/>
                    <a:pt x="21600" y="2793"/>
                  </a:cubicBezTo>
                  <a:cubicBezTo>
                    <a:pt x="21348" y="3404"/>
                    <a:pt x="20845" y="4320"/>
                    <a:pt x="20055" y="4625"/>
                  </a:cubicBezTo>
                  <a:cubicBezTo>
                    <a:pt x="19803" y="4931"/>
                    <a:pt x="19803" y="5280"/>
                    <a:pt x="19551" y="5585"/>
                  </a:cubicBezTo>
                  <a:cubicBezTo>
                    <a:pt x="19551" y="6807"/>
                    <a:pt x="19551" y="7724"/>
                    <a:pt x="19300" y="8945"/>
                  </a:cubicBezTo>
                  <a:cubicBezTo>
                    <a:pt x="18042" y="14836"/>
                    <a:pt x="15239" y="19156"/>
                    <a:pt x="10674" y="20989"/>
                  </a:cubicBezTo>
                  <a:cubicBezTo>
                    <a:pt x="8877" y="21600"/>
                    <a:pt x="6110" y="21600"/>
                    <a:pt x="4313" y="21295"/>
                  </a:cubicBezTo>
                  <a:cubicBezTo>
                    <a:pt x="3306" y="20989"/>
                    <a:pt x="2552" y="20684"/>
                    <a:pt x="1509" y="20073"/>
                  </a:cubicBezTo>
                  <a:cubicBezTo>
                    <a:pt x="1258" y="19767"/>
                    <a:pt x="755" y="19767"/>
                    <a:pt x="503" y="19462"/>
                  </a:cubicBezTo>
                  <a:cubicBezTo>
                    <a:pt x="252" y="19156"/>
                    <a:pt x="252" y="19156"/>
                    <a:pt x="0" y="19156"/>
                  </a:cubicBezTo>
                  <a:cubicBezTo>
                    <a:pt x="503" y="19156"/>
                    <a:pt x="1006" y="19156"/>
                    <a:pt x="1509" y="19156"/>
                  </a:cubicBezTo>
                  <a:cubicBezTo>
                    <a:pt x="1797" y="19156"/>
                    <a:pt x="2300" y="19156"/>
                    <a:pt x="2803" y="18851"/>
                  </a:cubicBezTo>
                  <a:cubicBezTo>
                    <a:pt x="3810" y="18502"/>
                    <a:pt x="4564" y="18196"/>
                    <a:pt x="5319" y="17891"/>
                  </a:cubicBezTo>
                  <a:cubicBezTo>
                    <a:pt x="5858" y="17585"/>
                    <a:pt x="6361" y="17280"/>
                    <a:pt x="6613" y="16669"/>
                  </a:cubicBezTo>
                  <a:cubicBezTo>
                    <a:pt x="6110" y="16669"/>
                    <a:pt x="5607" y="16669"/>
                    <a:pt x="5319" y="16669"/>
                  </a:cubicBezTo>
                  <a:cubicBezTo>
                    <a:pt x="3810" y="16058"/>
                    <a:pt x="3055" y="14836"/>
                    <a:pt x="2552" y="12960"/>
                  </a:cubicBezTo>
                  <a:cubicBezTo>
                    <a:pt x="2803" y="13265"/>
                    <a:pt x="4061" y="13265"/>
                    <a:pt x="4313" y="12960"/>
                  </a:cubicBezTo>
                  <a:cubicBezTo>
                    <a:pt x="3810" y="12960"/>
                    <a:pt x="3306" y="12655"/>
                    <a:pt x="3055" y="12349"/>
                  </a:cubicBezTo>
                  <a:cubicBezTo>
                    <a:pt x="1797" y="11433"/>
                    <a:pt x="755" y="9905"/>
                    <a:pt x="755" y="7724"/>
                  </a:cubicBezTo>
                  <a:cubicBezTo>
                    <a:pt x="1006" y="7724"/>
                    <a:pt x="1258" y="7724"/>
                    <a:pt x="1258" y="8029"/>
                  </a:cubicBezTo>
                  <a:cubicBezTo>
                    <a:pt x="1509" y="8029"/>
                    <a:pt x="1797" y="8029"/>
                    <a:pt x="2300" y="8335"/>
                  </a:cubicBezTo>
                  <a:lnTo>
                    <a:pt x="2803" y="8335"/>
                  </a:lnTo>
                  <a:cubicBezTo>
                    <a:pt x="2552" y="8029"/>
                    <a:pt x="2300" y="7724"/>
                    <a:pt x="2049" y="7418"/>
                  </a:cubicBezTo>
                  <a:cubicBezTo>
                    <a:pt x="1258" y="6196"/>
                    <a:pt x="503" y="4625"/>
                    <a:pt x="1006" y="2487"/>
                  </a:cubicBezTo>
                  <a:cubicBezTo>
                    <a:pt x="1006" y="1876"/>
                    <a:pt x="1258" y="1571"/>
                    <a:pt x="1509" y="1265"/>
                  </a:cubicBezTo>
                  <a:cubicBezTo>
                    <a:pt x="1509" y="1265"/>
                    <a:pt x="1797" y="1571"/>
                    <a:pt x="2049" y="1571"/>
                  </a:cubicBezTo>
                  <a:cubicBezTo>
                    <a:pt x="2300" y="2182"/>
                    <a:pt x="2803" y="2793"/>
                    <a:pt x="3306" y="3098"/>
                  </a:cubicBezTo>
                  <a:cubicBezTo>
                    <a:pt x="4816" y="4625"/>
                    <a:pt x="6361" y="5585"/>
                    <a:pt x="8626" y="6502"/>
                  </a:cubicBezTo>
                  <a:cubicBezTo>
                    <a:pt x="9380" y="6502"/>
                    <a:pt x="9919" y="6807"/>
                    <a:pt x="10674" y="6807"/>
                  </a:cubicBezTo>
                  <a:cubicBezTo>
                    <a:pt x="10423" y="5891"/>
                    <a:pt x="10423" y="4931"/>
                    <a:pt x="10674" y="4320"/>
                  </a:cubicBezTo>
                  <a:cubicBezTo>
                    <a:pt x="11177" y="2487"/>
                    <a:pt x="11932" y="1265"/>
                    <a:pt x="13226" y="655"/>
                  </a:cubicBezTo>
                  <a:cubicBezTo>
                    <a:pt x="13478" y="349"/>
                    <a:pt x="13981" y="349"/>
                    <a:pt x="14232" y="349"/>
                  </a:cubicBezTo>
                  <a:cubicBezTo>
                    <a:pt x="14484" y="349"/>
                    <a:pt x="14484" y="0"/>
                    <a:pt x="14735" y="0"/>
                  </a:cubicBezTo>
                </a:path>
              </a:pathLst>
            </a:custGeom>
            <a:solidFill>
              <a:srgbClr val="0BA2E3"/>
            </a:solidFill>
            <a:ln w="12700">
              <a:miter lim="400000"/>
            </a:ln>
          </p:spPr>
          <p:txBody>
            <a:bodyPr lIns="45719" rIns="45719" anchor="ctr"/>
            <a:lstStyle/>
            <a:p>
              <a:pPr algn="l">
                <a:lnSpc>
                  <a:spcPct val="80000"/>
                </a:lnSpc>
                <a:defRPr sz="7000" cap="all" spc="140">
                  <a:solidFill>
                    <a:srgbClr val="FFFFFF"/>
                  </a:solidFill>
                  <a:latin typeface="Montserrat-Bold"/>
                  <a:ea typeface="Montserrat-Bold"/>
                  <a:cs typeface="Montserrat-Bold"/>
                  <a:sym typeface="Montserrat-Bold"/>
                </a:defRPr>
              </a:pPr>
              <a:endParaRPr sz="9333"/>
            </a:p>
          </p:txBody>
        </p:sp>
        <p:sp>
          <p:nvSpPr>
            <p:cNvPr id="23" name="Rechteck 22"/>
            <p:cNvSpPr/>
            <p:nvPr userDrawn="1"/>
          </p:nvSpPr>
          <p:spPr>
            <a:xfrm>
              <a:off x="3244312" y="4732753"/>
              <a:ext cx="970458" cy="184666"/>
            </a:xfrm>
            <a:prstGeom prst="rect">
              <a:avLst/>
            </a:prstGeom>
          </p:spPr>
          <p:txBody>
            <a:bodyPr wrap="none">
              <a:spAutoFit/>
            </a:bodyPr>
            <a:lstStyle/>
            <a:p>
              <a:pPr lvl="0"/>
              <a:r>
                <a:rPr lang="de-DE" sz="1000" kern="1200" dirty="0">
                  <a:solidFill>
                    <a:schemeClr val="tx1"/>
                  </a:solidFill>
                  <a:latin typeface="Verdana"/>
                  <a:ea typeface="+mn-ea"/>
                  <a:cs typeface="Verdana"/>
                </a:rPr>
                <a:t>@</a:t>
              </a:r>
              <a:r>
                <a:rPr lang="de-DE" sz="1000" kern="1200" dirty="0" err="1">
                  <a:solidFill>
                    <a:schemeClr val="tx1"/>
                  </a:solidFill>
                  <a:latin typeface="Verdana"/>
                  <a:ea typeface="+mn-ea"/>
                  <a:cs typeface="Verdana"/>
                </a:rPr>
                <a:t>ids_association</a:t>
              </a:r>
              <a:endParaRPr lang="de-DE" sz="1000" kern="1200" dirty="0">
                <a:solidFill>
                  <a:schemeClr val="tx1"/>
                </a:solidFill>
                <a:latin typeface="Verdana"/>
                <a:ea typeface="+mn-ea"/>
                <a:cs typeface="Verdana"/>
              </a:endParaRPr>
            </a:p>
          </p:txBody>
        </p:sp>
      </p:grpSp>
    </p:spTree>
    <p:extLst>
      <p:ext uri="{BB962C8B-B14F-4D97-AF65-F5344CB8AC3E}">
        <p14:creationId xmlns:p14="http://schemas.microsoft.com/office/powerpoint/2010/main" val="6157687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ext eingerückt">
    <p:spTree>
      <p:nvGrpSpPr>
        <p:cNvPr id="1" name=""/>
        <p:cNvGrpSpPr/>
        <p:nvPr/>
      </p:nvGrpSpPr>
      <p:grpSpPr>
        <a:xfrm>
          <a:off x="0" y="0"/>
          <a:ext cx="0" cy="0"/>
          <a:chOff x="0" y="0"/>
          <a:chExt cx="0" cy="0"/>
        </a:xfrm>
      </p:grpSpPr>
      <p:sp>
        <p:nvSpPr>
          <p:cNvPr id="16" name="Inhaltsplatzhalter 2"/>
          <p:cNvSpPr>
            <a:spLocks noGrp="1"/>
          </p:cNvSpPr>
          <p:nvPr>
            <p:ph idx="17" hasCustomPrompt="1"/>
          </p:nvPr>
        </p:nvSpPr>
        <p:spPr>
          <a:xfrm>
            <a:off x="4171797" y="2285999"/>
            <a:ext cx="7416800" cy="3354467"/>
          </a:xfrm>
          <a:prstGeom prst="rect">
            <a:avLst/>
          </a:prstGeom>
        </p:spPr>
        <p:txBody>
          <a:bodyPr>
            <a:normAutofit/>
          </a:bodyPr>
          <a:lstStyle>
            <a:lvl1pPr marL="0" marR="0" indent="0" algn="l" defTabSz="609585" rtl="0" eaLnBrk="1" fontAlgn="auto" latinLnBrk="0" hangingPunct="1">
              <a:lnSpc>
                <a:spcPct val="100000"/>
              </a:lnSpc>
              <a:spcBef>
                <a:spcPct val="20000"/>
              </a:spcBef>
              <a:spcAft>
                <a:spcPts val="0"/>
              </a:spcAft>
              <a:buClrTx/>
              <a:buSzTx/>
              <a:buFont typeface="Arial"/>
              <a:buNone/>
              <a:tabLst/>
              <a:defRPr sz="2133" baseline="0">
                <a:solidFill>
                  <a:schemeClr val="tx1"/>
                </a:solidFill>
              </a:defRPr>
            </a:lvl1pPr>
            <a:lvl2pPr marL="609585" indent="0">
              <a:buNone/>
              <a:defRPr/>
            </a:lvl2pPr>
            <a:lvl3pPr marL="1219170" indent="0">
              <a:buNone/>
              <a:defRPr/>
            </a:lvl3pPr>
            <a:lvl4pPr marL="1828754" indent="0">
              <a:buNone/>
              <a:defRPr/>
            </a:lvl4pPr>
            <a:lvl5pPr marL="2438339" indent="0">
              <a:buNone/>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Titel 1"/>
          <p:cNvSpPr>
            <a:spLocks noGrp="1"/>
          </p:cNvSpPr>
          <p:nvPr>
            <p:ph type="title" hasCustomPrompt="1"/>
          </p:nvPr>
        </p:nvSpPr>
        <p:spPr>
          <a:xfrm>
            <a:off x="412275" y="694267"/>
            <a:ext cx="9349792" cy="795868"/>
          </a:xfrm>
          <a:prstGeom prst="rect">
            <a:avLst/>
          </a:prstGeom>
        </p:spPr>
        <p:txBody>
          <a:bodyPr anchor="b"/>
          <a:lstStyle>
            <a:lvl1pPr>
              <a:lnSpc>
                <a:spcPct val="90000"/>
              </a:lnSpc>
              <a:defRPr sz="2400" b="1" cap="all" baseline="0">
                <a:solidFill>
                  <a:srgbClr val="0BA2E3"/>
                </a:solidFill>
              </a:defRPr>
            </a:lvl1pPr>
          </a:lstStyle>
          <a:p>
            <a:r>
              <a:rPr lang="de-DE" dirty="0" err="1"/>
              <a:t>ThemenHeadline</a:t>
            </a:r>
            <a:endParaRPr lang="de-DE" dirty="0"/>
          </a:p>
        </p:txBody>
      </p:sp>
      <p:sp>
        <p:nvSpPr>
          <p:cNvPr id="18" name="Textplatzhalter 4"/>
          <p:cNvSpPr>
            <a:spLocks noGrp="1"/>
          </p:cNvSpPr>
          <p:nvPr>
            <p:ph type="body" sz="quarter" idx="20" hasCustomPrompt="1"/>
          </p:nvPr>
        </p:nvSpPr>
        <p:spPr>
          <a:xfrm>
            <a:off x="406400" y="1490134"/>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dirty="0" err="1"/>
              <a:t>Subthema</a:t>
            </a:r>
            <a:endParaRPr lang="de-DE" dirty="0"/>
          </a:p>
        </p:txBody>
      </p:sp>
      <p:pic>
        <p:nvPicPr>
          <p:cNvPr id="17"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
        <p:nvSpPr>
          <p:cNvPr id="19"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20" name="Textfeld 19"/>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cxnSp>
        <p:nvCxnSpPr>
          <p:cNvPr id="21" name="Gerade Verbindung 28"/>
          <p:cNvCxnSpPr/>
          <p:nvPr userDrawn="1"/>
        </p:nvCxnSpPr>
        <p:spPr>
          <a:xfrm>
            <a:off x="533400" y="6206051"/>
            <a:ext cx="11116733" cy="0"/>
          </a:xfrm>
          <a:prstGeom prst="line">
            <a:avLst/>
          </a:prstGeom>
          <a:ln w="9525" cap="rnd"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nvGrpSpPr>
          <p:cNvPr id="22" name="Gruppieren 21"/>
          <p:cNvGrpSpPr/>
          <p:nvPr userDrawn="1"/>
        </p:nvGrpSpPr>
        <p:grpSpPr>
          <a:xfrm>
            <a:off x="5269940" y="6303690"/>
            <a:ext cx="1609592" cy="283209"/>
            <a:chOff x="3007576" y="4727768"/>
            <a:chExt cx="1207194" cy="212407"/>
          </a:xfrm>
        </p:grpSpPr>
        <p:sp>
          <p:nvSpPr>
            <p:cNvPr id="23" name="Shape"/>
            <p:cNvSpPr/>
            <p:nvPr userDrawn="1"/>
          </p:nvSpPr>
          <p:spPr>
            <a:xfrm>
              <a:off x="3007576" y="4727768"/>
              <a:ext cx="261111" cy="212407"/>
            </a:xfrm>
            <a:custGeom>
              <a:avLst/>
              <a:gdLst/>
              <a:ahLst/>
              <a:cxnLst>
                <a:cxn ang="0">
                  <a:pos x="wd2" y="hd2"/>
                </a:cxn>
                <a:cxn ang="5400000">
                  <a:pos x="wd2" y="hd2"/>
                </a:cxn>
                <a:cxn ang="10800000">
                  <a:pos x="wd2" y="hd2"/>
                </a:cxn>
                <a:cxn ang="16200000">
                  <a:pos x="wd2" y="hd2"/>
                </a:cxn>
              </a:cxnLst>
              <a:rect l="0" t="0" r="r" b="b"/>
              <a:pathLst>
                <a:path w="21600" h="21495" extrusionOk="0">
                  <a:moveTo>
                    <a:pt x="14735" y="0"/>
                  </a:moveTo>
                  <a:cubicBezTo>
                    <a:pt x="16497" y="0"/>
                    <a:pt x="17287" y="960"/>
                    <a:pt x="18294" y="1876"/>
                  </a:cubicBezTo>
                  <a:cubicBezTo>
                    <a:pt x="19048" y="1876"/>
                    <a:pt x="20055" y="1265"/>
                    <a:pt x="20558" y="960"/>
                  </a:cubicBezTo>
                  <a:cubicBezTo>
                    <a:pt x="20845" y="655"/>
                    <a:pt x="20845" y="655"/>
                    <a:pt x="21097" y="655"/>
                  </a:cubicBezTo>
                  <a:cubicBezTo>
                    <a:pt x="20845" y="1571"/>
                    <a:pt x="20306" y="2487"/>
                    <a:pt x="19551" y="3098"/>
                  </a:cubicBezTo>
                  <a:cubicBezTo>
                    <a:pt x="19551" y="3098"/>
                    <a:pt x="19300" y="3404"/>
                    <a:pt x="19048" y="3404"/>
                  </a:cubicBezTo>
                  <a:cubicBezTo>
                    <a:pt x="20055" y="3404"/>
                    <a:pt x="20845" y="2793"/>
                    <a:pt x="21600" y="2793"/>
                  </a:cubicBezTo>
                  <a:cubicBezTo>
                    <a:pt x="21348" y="3404"/>
                    <a:pt x="20845" y="4320"/>
                    <a:pt x="20055" y="4625"/>
                  </a:cubicBezTo>
                  <a:cubicBezTo>
                    <a:pt x="19803" y="4931"/>
                    <a:pt x="19803" y="5280"/>
                    <a:pt x="19551" y="5585"/>
                  </a:cubicBezTo>
                  <a:cubicBezTo>
                    <a:pt x="19551" y="6807"/>
                    <a:pt x="19551" y="7724"/>
                    <a:pt x="19300" y="8945"/>
                  </a:cubicBezTo>
                  <a:cubicBezTo>
                    <a:pt x="18042" y="14836"/>
                    <a:pt x="15239" y="19156"/>
                    <a:pt x="10674" y="20989"/>
                  </a:cubicBezTo>
                  <a:cubicBezTo>
                    <a:pt x="8877" y="21600"/>
                    <a:pt x="6110" y="21600"/>
                    <a:pt x="4313" y="21295"/>
                  </a:cubicBezTo>
                  <a:cubicBezTo>
                    <a:pt x="3306" y="20989"/>
                    <a:pt x="2552" y="20684"/>
                    <a:pt x="1509" y="20073"/>
                  </a:cubicBezTo>
                  <a:cubicBezTo>
                    <a:pt x="1258" y="19767"/>
                    <a:pt x="755" y="19767"/>
                    <a:pt x="503" y="19462"/>
                  </a:cubicBezTo>
                  <a:cubicBezTo>
                    <a:pt x="252" y="19156"/>
                    <a:pt x="252" y="19156"/>
                    <a:pt x="0" y="19156"/>
                  </a:cubicBezTo>
                  <a:cubicBezTo>
                    <a:pt x="503" y="19156"/>
                    <a:pt x="1006" y="19156"/>
                    <a:pt x="1509" y="19156"/>
                  </a:cubicBezTo>
                  <a:cubicBezTo>
                    <a:pt x="1797" y="19156"/>
                    <a:pt x="2300" y="19156"/>
                    <a:pt x="2803" y="18851"/>
                  </a:cubicBezTo>
                  <a:cubicBezTo>
                    <a:pt x="3810" y="18502"/>
                    <a:pt x="4564" y="18196"/>
                    <a:pt x="5319" y="17891"/>
                  </a:cubicBezTo>
                  <a:cubicBezTo>
                    <a:pt x="5858" y="17585"/>
                    <a:pt x="6361" y="17280"/>
                    <a:pt x="6613" y="16669"/>
                  </a:cubicBezTo>
                  <a:cubicBezTo>
                    <a:pt x="6110" y="16669"/>
                    <a:pt x="5607" y="16669"/>
                    <a:pt x="5319" y="16669"/>
                  </a:cubicBezTo>
                  <a:cubicBezTo>
                    <a:pt x="3810" y="16058"/>
                    <a:pt x="3055" y="14836"/>
                    <a:pt x="2552" y="12960"/>
                  </a:cubicBezTo>
                  <a:cubicBezTo>
                    <a:pt x="2803" y="13265"/>
                    <a:pt x="4061" y="13265"/>
                    <a:pt x="4313" y="12960"/>
                  </a:cubicBezTo>
                  <a:cubicBezTo>
                    <a:pt x="3810" y="12960"/>
                    <a:pt x="3306" y="12655"/>
                    <a:pt x="3055" y="12349"/>
                  </a:cubicBezTo>
                  <a:cubicBezTo>
                    <a:pt x="1797" y="11433"/>
                    <a:pt x="755" y="9905"/>
                    <a:pt x="755" y="7724"/>
                  </a:cubicBezTo>
                  <a:cubicBezTo>
                    <a:pt x="1006" y="7724"/>
                    <a:pt x="1258" y="7724"/>
                    <a:pt x="1258" y="8029"/>
                  </a:cubicBezTo>
                  <a:cubicBezTo>
                    <a:pt x="1509" y="8029"/>
                    <a:pt x="1797" y="8029"/>
                    <a:pt x="2300" y="8335"/>
                  </a:cubicBezTo>
                  <a:lnTo>
                    <a:pt x="2803" y="8335"/>
                  </a:lnTo>
                  <a:cubicBezTo>
                    <a:pt x="2552" y="8029"/>
                    <a:pt x="2300" y="7724"/>
                    <a:pt x="2049" y="7418"/>
                  </a:cubicBezTo>
                  <a:cubicBezTo>
                    <a:pt x="1258" y="6196"/>
                    <a:pt x="503" y="4625"/>
                    <a:pt x="1006" y="2487"/>
                  </a:cubicBezTo>
                  <a:cubicBezTo>
                    <a:pt x="1006" y="1876"/>
                    <a:pt x="1258" y="1571"/>
                    <a:pt x="1509" y="1265"/>
                  </a:cubicBezTo>
                  <a:cubicBezTo>
                    <a:pt x="1509" y="1265"/>
                    <a:pt x="1797" y="1571"/>
                    <a:pt x="2049" y="1571"/>
                  </a:cubicBezTo>
                  <a:cubicBezTo>
                    <a:pt x="2300" y="2182"/>
                    <a:pt x="2803" y="2793"/>
                    <a:pt x="3306" y="3098"/>
                  </a:cubicBezTo>
                  <a:cubicBezTo>
                    <a:pt x="4816" y="4625"/>
                    <a:pt x="6361" y="5585"/>
                    <a:pt x="8626" y="6502"/>
                  </a:cubicBezTo>
                  <a:cubicBezTo>
                    <a:pt x="9380" y="6502"/>
                    <a:pt x="9919" y="6807"/>
                    <a:pt x="10674" y="6807"/>
                  </a:cubicBezTo>
                  <a:cubicBezTo>
                    <a:pt x="10423" y="5891"/>
                    <a:pt x="10423" y="4931"/>
                    <a:pt x="10674" y="4320"/>
                  </a:cubicBezTo>
                  <a:cubicBezTo>
                    <a:pt x="11177" y="2487"/>
                    <a:pt x="11932" y="1265"/>
                    <a:pt x="13226" y="655"/>
                  </a:cubicBezTo>
                  <a:cubicBezTo>
                    <a:pt x="13478" y="349"/>
                    <a:pt x="13981" y="349"/>
                    <a:pt x="14232" y="349"/>
                  </a:cubicBezTo>
                  <a:cubicBezTo>
                    <a:pt x="14484" y="349"/>
                    <a:pt x="14484" y="0"/>
                    <a:pt x="14735" y="0"/>
                  </a:cubicBezTo>
                </a:path>
              </a:pathLst>
            </a:custGeom>
            <a:solidFill>
              <a:srgbClr val="0BA2E3"/>
            </a:solidFill>
            <a:ln w="12700">
              <a:miter lim="400000"/>
            </a:ln>
          </p:spPr>
          <p:txBody>
            <a:bodyPr lIns="45719" rIns="45719" anchor="ctr"/>
            <a:lstStyle/>
            <a:p>
              <a:pPr algn="l">
                <a:lnSpc>
                  <a:spcPct val="80000"/>
                </a:lnSpc>
                <a:defRPr sz="7000" cap="all" spc="140">
                  <a:solidFill>
                    <a:srgbClr val="FFFFFF"/>
                  </a:solidFill>
                  <a:latin typeface="Montserrat-Bold"/>
                  <a:ea typeface="Montserrat-Bold"/>
                  <a:cs typeface="Montserrat-Bold"/>
                  <a:sym typeface="Montserrat-Bold"/>
                </a:defRPr>
              </a:pPr>
              <a:endParaRPr sz="9333"/>
            </a:p>
          </p:txBody>
        </p:sp>
        <p:sp>
          <p:nvSpPr>
            <p:cNvPr id="24" name="Rechteck 23"/>
            <p:cNvSpPr/>
            <p:nvPr userDrawn="1"/>
          </p:nvSpPr>
          <p:spPr>
            <a:xfrm>
              <a:off x="3244312" y="4732753"/>
              <a:ext cx="970458" cy="184666"/>
            </a:xfrm>
            <a:prstGeom prst="rect">
              <a:avLst/>
            </a:prstGeom>
          </p:spPr>
          <p:txBody>
            <a:bodyPr wrap="none">
              <a:spAutoFit/>
            </a:bodyPr>
            <a:lstStyle/>
            <a:p>
              <a:pPr lvl="0"/>
              <a:r>
                <a:rPr lang="de-DE" sz="1000" kern="1200" dirty="0">
                  <a:solidFill>
                    <a:schemeClr val="tx1"/>
                  </a:solidFill>
                  <a:latin typeface="Verdana"/>
                  <a:ea typeface="+mn-ea"/>
                  <a:cs typeface="Verdana"/>
                </a:rPr>
                <a:t>@</a:t>
              </a:r>
              <a:r>
                <a:rPr lang="de-DE" sz="1000" kern="1200" dirty="0" err="1">
                  <a:solidFill>
                    <a:schemeClr val="tx1"/>
                  </a:solidFill>
                  <a:latin typeface="Verdana"/>
                  <a:ea typeface="+mn-ea"/>
                  <a:cs typeface="Verdana"/>
                </a:rPr>
                <a:t>ids_association</a:t>
              </a:r>
              <a:endParaRPr lang="de-DE" sz="1000" kern="1200" dirty="0">
                <a:solidFill>
                  <a:schemeClr val="tx1"/>
                </a:solidFill>
                <a:latin typeface="Verdana"/>
                <a:ea typeface="+mn-ea"/>
                <a:cs typeface="Verdana"/>
              </a:endParaRPr>
            </a:p>
          </p:txBody>
        </p:sp>
      </p:grpSp>
    </p:spTree>
    <p:extLst>
      <p:ext uri="{BB962C8B-B14F-4D97-AF65-F5344CB8AC3E}">
        <p14:creationId xmlns:p14="http://schemas.microsoft.com/office/powerpoint/2010/main" val="913737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hemenheadline leere Seite">
    <p:spTree>
      <p:nvGrpSpPr>
        <p:cNvPr id="1" name=""/>
        <p:cNvGrpSpPr/>
        <p:nvPr/>
      </p:nvGrpSpPr>
      <p:grpSpPr>
        <a:xfrm>
          <a:off x="0" y="0"/>
          <a:ext cx="0" cy="0"/>
          <a:chOff x="0" y="0"/>
          <a:chExt cx="0" cy="0"/>
        </a:xfrm>
      </p:grpSpPr>
      <p:sp>
        <p:nvSpPr>
          <p:cNvPr id="11" name="Titel 1"/>
          <p:cNvSpPr>
            <a:spLocks noGrp="1"/>
          </p:cNvSpPr>
          <p:nvPr>
            <p:ph type="title" hasCustomPrompt="1"/>
          </p:nvPr>
        </p:nvSpPr>
        <p:spPr>
          <a:xfrm>
            <a:off x="412275" y="694267"/>
            <a:ext cx="9349792" cy="795868"/>
          </a:xfrm>
          <a:prstGeom prst="rect">
            <a:avLst/>
          </a:prstGeom>
        </p:spPr>
        <p:txBody>
          <a:bodyPr anchor="b"/>
          <a:lstStyle>
            <a:lvl1pPr>
              <a:lnSpc>
                <a:spcPct val="90000"/>
              </a:lnSpc>
              <a:defRPr sz="2400" b="1" cap="all" baseline="0">
                <a:solidFill>
                  <a:srgbClr val="0BA2E3"/>
                </a:solidFill>
              </a:defRPr>
            </a:lvl1pPr>
          </a:lstStyle>
          <a:p>
            <a:r>
              <a:rPr lang="de-DE" dirty="0" err="1"/>
              <a:t>ThemenHeadline</a:t>
            </a:r>
            <a:endParaRPr lang="de-DE" dirty="0"/>
          </a:p>
        </p:txBody>
      </p:sp>
      <p:sp>
        <p:nvSpPr>
          <p:cNvPr id="13" name="Textplatzhalter 4"/>
          <p:cNvSpPr>
            <a:spLocks noGrp="1"/>
          </p:cNvSpPr>
          <p:nvPr>
            <p:ph type="body" sz="quarter" idx="17" hasCustomPrompt="1"/>
          </p:nvPr>
        </p:nvSpPr>
        <p:spPr>
          <a:xfrm>
            <a:off x="406400" y="1490134"/>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dirty="0" err="1"/>
              <a:t>Subthema</a:t>
            </a:r>
            <a:endParaRPr lang="de-DE" dirty="0"/>
          </a:p>
        </p:txBody>
      </p:sp>
      <p:pic>
        <p:nvPicPr>
          <p:cNvPr id="10"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
        <p:nvSpPr>
          <p:cNvPr id="12"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14" name="Textfeld 13"/>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spTree>
    <p:extLst>
      <p:ext uri="{BB962C8B-B14F-4D97-AF65-F5344CB8AC3E}">
        <p14:creationId xmlns:p14="http://schemas.microsoft.com/office/powerpoint/2010/main" val="4147949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Leere Seite">
    <p:spTree>
      <p:nvGrpSpPr>
        <p:cNvPr id="1" name=""/>
        <p:cNvGrpSpPr/>
        <p:nvPr/>
      </p:nvGrpSpPr>
      <p:grpSpPr>
        <a:xfrm>
          <a:off x="0" y="0"/>
          <a:ext cx="0" cy="0"/>
          <a:chOff x="0" y="0"/>
          <a:chExt cx="0" cy="0"/>
        </a:xfrm>
      </p:grpSpPr>
      <p:sp>
        <p:nvSpPr>
          <p:cNvPr id="11" name="Rechteck 10"/>
          <p:cNvSpPr/>
          <p:nvPr userDrawn="1"/>
        </p:nvSpPr>
        <p:spPr>
          <a:xfrm>
            <a:off x="9762067" y="0"/>
            <a:ext cx="2032000" cy="1134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
        <p:nvSpPr>
          <p:cNvPr id="10" name="Foliennummernplatzhalter 5"/>
          <p:cNvSpPr txBox="1">
            <a:spLocks/>
          </p:cNvSpPr>
          <p:nvPr userDrawn="1"/>
        </p:nvSpPr>
        <p:spPr>
          <a:xfrm>
            <a:off x="10351212" y="6318418"/>
            <a:ext cx="1409417" cy="226313"/>
          </a:xfrm>
          <a:prstGeom prst="rect">
            <a:avLst/>
          </a:prstGeom>
        </p:spPr>
        <p:txBody>
          <a:bodyPr vert="horz" lIns="121920" tIns="60960" rIns="121920" bIns="60960" rtlCol="0" anchor="t"/>
          <a:lstStyle>
            <a:defPPr>
              <a:defRPr lang="de-DE"/>
            </a:defPPr>
            <a:lvl1pPr marL="0" algn="r" defTabSz="457200" rtl="0" eaLnBrk="1" latinLnBrk="0" hangingPunct="1">
              <a:lnSpc>
                <a:spcPct val="60000"/>
              </a:lnSpc>
              <a:defRPr sz="800" kern="1200">
                <a:solidFill>
                  <a:srgbClr val="0092D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067" dirty="0">
                <a:solidFill>
                  <a:schemeClr val="tx1"/>
                </a:solidFill>
                <a:latin typeface="Georgia" panose="02040502050405020303" pitchFamily="18" charset="0"/>
              </a:rPr>
              <a:t>//</a:t>
            </a:r>
            <a:r>
              <a:rPr lang="de-DE" sz="1067" dirty="0">
                <a:latin typeface="Georgia" panose="02040502050405020303" pitchFamily="18" charset="0"/>
              </a:rPr>
              <a:t> </a:t>
            </a:r>
            <a:fld id="{8E821C83-84D4-BF47-9BEB-DE7BBACF0AD8}" type="slidenum">
              <a:rPr lang="de-DE" sz="1067" smtClean="0">
                <a:latin typeface="Georgia" panose="02040502050405020303" pitchFamily="18" charset="0"/>
              </a:rPr>
              <a:pPr/>
              <a:t>‹N›</a:t>
            </a:fld>
            <a:endParaRPr lang="de-DE" sz="1067" dirty="0">
              <a:latin typeface="Georgia" panose="02040502050405020303" pitchFamily="18" charset="0"/>
            </a:endParaRPr>
          </a:p>
        </p:txBody>
      </p:sp>
      <p:sp>
        <p:nvSpPr>
          <p:cNvPr id="12" name="Textfeld 11"/>
          <p:cNvSpPr txBox="1"/>
          <p:nvPr userDrawn="1"/>
        </p:nvSpPr>
        <p:spPr>
          <a:xfrm>
            <a:off x="406386" y="6280468"/>
            <a:ext cx="2563039" cy="256545"/>
          </a:xfrm>
          <a:prstGeom prst="rect">
            <a:avLst/>
          </a:prstGeom>
          <a:noFill/>
        </p:spPr>
        <p:txBody>
          <a:bodyPr wrap="square" rtlCol="0">
            <a:spAutoFit/>
          </a:bodyPr>
          <a:lstStyle/>
          <a:p>
            <a:r>
              <a:rPr lang="de-DE" sz="1067" i="1" dirty="0">
                <a:solidFill>
                  <a:srgbClr val="0092D2"/>
                </a:solidFill>
                <a:latin typeface="Georgia" panose="02040502050405020303" pitchFamily="18" charset="0"/>
                <a:cs typeface="Verdana"/>
              </a:rPr>
              <a:t>www.internationaldataspaces.org</a:t>
            </a:r>
          </a:p>
        </p:txBody>
      </p:sp>
    </p:spTree>
    <p:extLst>
      <p:ext uri="{BB962C8B-B14F-4D97-AF65-F5344CB8AC3E}">
        <p14:creationId xmlns:p14="http://schemas.microsoft.com/office/powerpoint/2010/main" val="2653460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609480" y="273600"/>
            <a:ext cx="10972440" cy="5307840"/>
          </a:xfrm>
          <a:prstGeom prst="rect">
            <a:avLst/>
          </a:prstGeom>
        </p:spPr>
        <p:txBody>
          <a:bodyPr lIns="0" tIns="0" rIns="0" bIns="0" anchor="ctr">
            <a:spAutoFit/>
          </a:bodyPr>
          <a:lstStyle/>
          <a:p>
            <a:pPr algn="ctr"/>
            <a:endParaRPr lang="en-US" sz="3200" b="0" strike="noStrike" spc="-1">
              <a:latin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Theme Headline_with Text">
    <p:spTree>
      <p:nvGrpSpPr>
        <p:cNvPr id="1" name=""/>
        <p:cNvGrpSpPr/>
        <p:nvPr/>
      </p:nvGrpSpPr>
      <p:grpSpPr>
        <a:xfrm>
          <a:off x="0" y="0"/>
          <a:ext cx="0" cy="0"/>
          <a:chOff x="0" y="0"/>
          <a:chExt cx="0" cy="0"/>
        </a:xfrm>
      </p:grpSpPr>
      <p:sp>
        <p:nvSpPr>
          <p:cNvPr id="3" name="Textplatzhalter 2"/>
          <p:cNvSpPr>
            <a:spLocks noGrp="1"/>
          </p:cNvSpPr>
          <p:nvPr>
            <p:ph type="body" idx="1" hasCustomPrompt="1"/>
          </p:nvPr>
        </p:nvSpPr>
        <p:spPr>
          <a:xfrm>
            <a:off x="405909" y="2286001"/>
            <a:ext cx="11244224" cy="3545447"/>
          </a:xfrm>
          <a:prstGeom prst="rect">
            <a:avLst/>
          </a:prstGeom>
        </p:spPr>
        <p:txBody>
          <a:bodyPr anchor="t">
            <a:normAutofit/>
          </a:bodyPr>
          <a:lstStyle>
            <a:lvl1pPr marL="239178" marR="0" indent="-239178" algn="l" defTabSz="609585" rtl="0" eaLnBrk="1" fontAlgn="auto" latinLnBrk="0" hangingPunct="1">
              <a:lnSpc>
                <a:spcPct val="110000"/>
              </a:lnSpc>
              <a:spcBef>
                <a:spcPct val="20000"/>
              </a:spcBef>
              <a:spcAft>
                <a:spcPts val="0"/>
              </a:spcAft>
              <a:buClrTx/>
              <a:buSzTx/>
              <a:buFont typeface="Arial" panose="020B0604020202020204" pitchFamily="34" charset="0"/>
              <a:buChar char="•"/>
              <a:tabLst/>
              <a:defRPr sz="2133" baseline="0">
                <a:solidFill>
                  <a:schemeClr val="tx1"/>
                </a:solidFill>
              </a:defRPr>
            </a:lvl1pPr>
            <a:lvl2pPr marL="478355" indent="-228594">
              <a:buFont typeface="Symbol" panose="05050102010706020507" pitchFamily="18" charset="2"/>
              <a:buChar char="-"/>
              <a:defRPr sz="1600" baseline="0">
                <a:solidFill>
                  <a:schemeClr val="tx1"/>
                </a:solidFill>
              </a:defRPr>
            </a:lvl2pPr>
            <a:lvl3pPr marL="599002" indent="-110064">
              <a:buFont typeface="Arial" panose="020B0604020202020204" pitchFamily="34" charset="0"/>
              <a:buChar char="•"/>
              <a:defRPr sz="1067">
                <a:solidFill>
                  <a:schemeClr val="tx1"/>
                </a:solidFill>
              </a:defRPr>
            </a:lvl3pPr>
            <a:lvl4pPr marL="833946" indent="-256111">
              <a:buFont typeface="Symbol" panose="05050102010706020507" pitchFamily="18" charset="2"/>
              <a:buChar char="-"/>
              <a:tabLst>
                <a:tab pos="833946" algn="l"/>
                <a:tab pos="1077357" algn="l"/>
              </a:tabLst>
              <a:defRPr sz="1867" baseline="0">
                <a:solidFill>
                  <a:schemeClr val="tx1"/>
                </a:solidFill>
              </a:defRPr>
            </a:lvl4pPr>
            <a:lvl5pPr marL="1077357" indent="-262460">
              <a:buFont typeface="Georgia" panose="02040502050405020303" pitchFamily="18" charset="0"/>
              <a:buChar char="»"/>
              <a:defRPr sz="1867">
                <a:solidFill>
                  <a:schemeClr val="tx1"/>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de-DE" dirty="0"/>
              <a:t>Masterformat</a:t>
            </a:r>
          </a:p>
          <a:p>
            <a:pPr lvl="1"/>
            <a:r>
              <a:rPr lang="de-DE" dirty="0"/>
              <a:t>Second </a:t>
            </a:r>
            <a:r>
              <a:rPr lang="de-DE" dirty="0" err="1"/>
              <a:t>level</a:t>
            </a:r>
            <a:endParaRPr lang="de-DE" dirty="0"/>
          </a:p>
          <a:p>
            <a:pPr lvl="2"/>
            <a:r>
              <a:rPr lang="de-DE" dirty="0"/>
              <a:t>Third </a:t>
            </a:r>
            <a:r>
              <a:rPr lang="de-DE" dirty="0" err="1"/>
              <a:t>leven</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a:p>
            <a:pPr marL="0" marR="0" lvl="0" indent="0" algn="l" defTabSz="609585" rtl="0" eaLnBrk="1" fontAlgn="auto" latinLnBrk="0" hangingPunct="1">
              <a:lnSpc>
                <a:spcPct val="110000"/>
              </a:lnSpc>
              <a:spcBef>
                <a:spcPct val="20000"/>
              </a:spcBef>
              <a:spcAft>
                <a:spcPts val="0"/>
              </a:spcAft>
              <a:buClrTx/>
              <a:buSzTx/>
              <a:tabLst/>
              <a:defRPr/>
            </a:pPr>
            <a:endParaRPr lang="de-DE" dirty="0"/>
          </a:p>
        </p:txBody>
      </p:sp>
      <p:sp>
        <p:nvSpPr>
          <p:cNvPr id="22" name="Titel 1"/>
          <p:cNvSpPr>
            <a:spLocks noGrp="1"/>
          </p:cNvSpPr>
          <p:nvPr>
            <p:ph type="title" hasCustomPrompt="1"/>
          </p:nvPr>
        </p:nvSpPr>
        <p:spPr>
          <a:xfrm>
            <a:off x="412275" y="694267"/>
            <a:ext cx="9349792" cy="795868"/>
          </a:xfrm>
          <a:prstGeom prst="rect">
            <a:avLst/>
          </a:prstGeom>
        </p:spPr>
        <p:txBody>
          <a:bodyPr anchor="b"/>
          <a:lstStyle>
            <a:lvl1pPr>
              <a:lnSpc>
                <a:spcPct val="90000"/>
              </a:lnSpc>
              <a:defRPr sz="2400" b="1" cap="all" baseline="0">
                <a:solidFill>
                  <a:srgbClr val="0BA2E3"/>
                </a:solidFill>
              </a:defRPr>
            </a:lvl1pPr>
          </a:lstStyle>
          <a:p>
            <a:r>
              <a:rPr lang="de-DE" dirty="0" err="1"/>
              <a:t>Theme</a:t>
            </a:r>
            <a:r>
              <a:rPr lang="de-DE" dirty="0"/>
              <a:t> Headline</a:t>
            </a:r>
          </a:p>
        </p:txBody>
      </p:sp>
      <p:sp>
        <p:nvSpPr>
          <p:cNvPr id="23" name="Textplatzhalter 4"/>
          <p:cNvSpPr>
            <a:spLocks noGrp="1"/>
          </p:cNvSpPr>
          <p:nvPr>
            <p:ph type="body" sz="quarter" idx="17" hasCustomPrompt="1"/>
          </p:nvPr>
        </p:nvSpPr>
        <p:spPr>
          <a:xfrm>
            <a:off x="406400" y="1490134"/>
            <a:ext cx="9355667" cy="795865"/>
          </a:xfrm>
          <a:prstGeom prst="rect">
            <a:avLst/>
          </a:prstGeom>
        </p:spPr>
        <p:txBody>
          <a:bodyPr vert="horz"/>
          <a:lstStyle>
            <a:lvl1pPr marL="0" indent="0">
              <a:lnSpc>
                <a:spcPct val="60000"/>
              </a:lnSpc>
              <a:buNone/>
              <a:defRPr sz="2400" cap="all">
                <a:solidFill>
                  <a:srgbClr val="0BA2E3"/>
                </a:solidFill>
              </a:defRPr>
            </a:lvl1pPr>
          </a:lstStyle>
          <a:p>
            <a:pPr lvl="0"/>
            <a:r>
              <a:rPr lang="de-DE" dirty="0" err="1"/>
              <a:t>Subtitle</a:t>
            </a:r>
            <a:endParaRPr lang="de-DE" dirty="0"/>
          </a:p>
        </p:txBody>
      </p:sp>
      <p:pic>
        <p:nvPicPr>
          <p:cNvPr id="6"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Tree>
    <p:extLst>
      <p:ext uri="{BB962C8B-B14F-4D97-AF65-F5344CB8AC3E}">
        <p14:creationId xmlns:p14="http://schemas.microsoft.com/office/powerpoint/2010/main" val="3407207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229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5_Bild ganze Seite">
    <p:spTree>
      <p:nvGrpSpPr>
        <p:cNvPr id="1" name=""/>
        <p:cNvGrpSpPr/>
        <p:nvPr/>
      </p:nvGrpSpPr>
      <p:grpSpPr>
        <a:xfrm>
          <a:off x="0" y="0"/>
          <a:ext cx="0" cy="0"/>
          <a:chOff x="0" y="0"/>
          <a:chExt cx="0" cy="0"/>
        </a:xfrm>
      </p:grpSpPr>
      <p:sp>
        <p:nvSpPr>
          <p:cNvPr id="4" name="Rechteck 3"/>
          <p:cNvSpPr/>
          <p:nvPr userDrawn="1"/>
        </p:nvSpPr>
        <p:spPr>
          <a:xfrm>
            <a:off x="9762067" y="0"/>
            <a:ext cx="2032000" cy="1134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feld 18"/>
          <p:cNvSpPr txBox="1"/>
          <p:nvPr userDrawn="1"/>
        </p:nvSpPr>
        <p:spPr>
          <a:xfrm>
            <a:off x="0" y="-1708441"/>
            <a:ext cx="12192000" cy="1364541"/>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Georgia"/>
                <a:ea typeface="+mn-ea"/>
                <a:cs typeface="Georgia"/>
              </a:rPr>
              <a:t>Formatfüllendes Bild als Folien-Hintergrund einfügen:</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1067" b="1" i="0" u="none" strike="noStrike" kern="1200" cap="none" spc="0" normalizeH="0" baseline="0" noProof="0" dirty="0">
              <a:ln>
                <a:noFill/>
              </a:ln>
              <a:solidFill>
                <a:prstClr val="black"/>
              </a:solidFill>
              <a:effectLst/>
              <a:uLnTx/>
              <a:uFillTx/>
              <a:latin typeface="Georgia"/>
              <a:ea typeface="+mn-ea"/>
              <a:cs typeface="Georgia"/>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2400" b="0" i="0" u="none" strike="noStrike" kern="1200" cap="none" spc="0" normalizeH="0" baseline="0" noProof="0" dirty="0">
                <a:ln>
                  <a:noFill/>
                </a:ln>
                <a:solidFill>
                  <a:prstClr val="black"/>
                </a:solidFill>
                <a:effectLst/>
                <a:uLnTx/>
                <a:uFillTx/>
                <a:latin typeface="Georgia"/>
                <a:ea typeface="+mn-ea"/>
                <a:cs typeface="Georgia"/>
              </a:rPr>
              <a:t>Rechtsklick auf Folie &gt; Hintergrund formatieren &gt; Bild o. Struktur &gt; Bild auswählen</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de-DE" sz="2400" b="0" i="1" u="none" strike="noStrike" kern="1200" cap="none" spc="0" normalizeH="0" baseline="0" noProof="0" dirty="0">
                <a:ln>
                  <a:noFill/>
                </a:ln>
                <a:solidFill>
                  <a:prstClr val="black"/>
                </a:solidFill>
                <a:effectLst/>
                <a:uLnTx/>
                <a:uFillTx/>
                <a:latin typeface="Georgia"/>
                <a:ea typeface="+mn-ea"/>
                <a:cs typeface="Georgia"/>
              </a:rPr>
              <a:t>Die Bilder müsse ein Seitenverhältnis von 16:9 haben!</a:t>
            </a:r>
          </a:p>
        </p:txBody>
      </p:sp>
      <p:pic>
        <p:nvPicPr>
          <p:cNvPr id="5" name="Picture 8">
            <a:extLst>
              <a:ext uri="{FF2B5EF4-FFF2-40B4-BE49-F238E27FC236}">
                <a16:creationId xmlns:a16="http://schemas.microsoft.com/office/drawing/2014/main" id="{22C215F7-EC73-4A7E-979A-1AD4009FA7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9053026" y="-1"/>
            <a:ext cx="2622420" cy="1086913"/>
          </a:xfrm>
          <a:prstGeom prst="rect">
            <a:avLst/>
          </a:prstGeom>
        </p:spPr>
      </p:pic>
    </p:spTree>
    <p:extLst>
      <p:ext uri="{BB962C8B-B14F-4D97-AF65-F5344CB8AC3E}">
        <p14:creationId xmlns:p14="http://schemas.microsoft.com/office/powerpoint/2010/main" val="9967156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Comple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59830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452423"/>
            <a:ext cx="508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452423"/>
            <a:ext cx="5080000" cy="4525963"/>
          </a:xfrm>
        </p:spPr>
        <p:txBody>
          <a:bodyPr>
            <a:normAutofit/>
          </a:bodyPr>
          <a:lstStyle>
            <a:lvl1pPr>
              <a:defRPr sz="15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4"/>
          <p:cNvSpPr>
            <a:spLocks noGrp="1"/>
          </p:cNvSpPr>
          <p:nvPr>
            <p:ph type="body" sz="quarter" idx="10" hasCustomPrompt="1"/>
          </p:nvPr>
        </p:nvSpPr>
        <p:spPr>
          <a:xfrm>
            <a:off x="914400" y="933451"/>
            <a:ext cx="10363200" cy="406400"/>
          </a:xfrm>
        </p:spPr>
        <p:txBody>
          <a:bodyPr>
            <a:normAutofit/>
          </a:bodyPr>
          <a:lstStyle>
            <a:lvl1pPr marL="0" indent="0" algn="ctr">
              <a:lnSpc>
                <a:spcPct val="86000"/>
              </a:lnSpc>
              <a:spcBef>
                <a:spcPts val="0"/>
              </a:spcBef>
              <a:buNone/>
              <a:defRPr sz="1351" baseline="0"/>
            </a:lvl1pPr>
          </a:lstStyle>
          <a:p>
            <a:pPr lvl="0"/>
            <a:r>
              <a:rPr lang="en-US" dirty="0"/>
              <a:t>Click here to edit subtitle</a:t>
            </a:r>
          </a:p>
        </p:txBody>
      </p:sp>
    </p:spTree>
    <p:extLst>
      <p:ext uri="{BB962C8B-B14F-4D97-AF65-F5344CB8AC3E}">
        <p14:creationId xmlns:p14="http://schemas.microsoft.com/office/powerpoint/2010/main" val="33692757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339F804-7596-4668-96EE-C1DE4B53C97C}"/>
              </a:ext>
            </a:extLst>
          </p:cNvPr>
          <p:cNvSpPr>
            <a:spLocks noGrp="1"/>
          </p:cNvSpPr>
          <p:nvPr>
            <p:ph type="sldNum" sz="quarter" idx="10"/>
          </p:nvPr>
        </p:nvSpPr>
        <p:spPr/>
        <p:txBody>
          <a:bodyPr/>
          <a:lstStyle/>
          <a:p>
            <a:fld id="{30879362-658A-E344-B7E9-F19991414F7F}" type="slidenum">
              <a:rPr lang="en-US" smtClean="0"/>
              <a:pPr/>
              <a:t>‹N›</a:t>
            </a:fld>
            <a:endParaRPr lang="en-US" dirty="0"/>
          </a:p>
        </p:txBody>
      </p:sp>
      <p:sp>
        <p:nvSpPr>
          <p:cNvPr id="4" name="Title 3">
            <a:extLst>
              <a:ext uri="{FF2B5EF4-FFF2-40B4-BE49-F238E27FC236}">
                <a16:creationId xmlns:a16="http://schemas.microsoft.com/office/drawing/2014/main" id="{E73321CB-85BB-49BF-ACD3-351E4944C64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46038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62000" y="1557690"/>
            <a:ext cx="10820400" cy="4525963"/>
          </a:xfrm>
        </p:spPr>
        <p:txBody>
          <a:bodyPr>
            <a:normAutofit/>
          </a:bodyPr>
          <a:lstStyle>
            <a:lvl1pPr marL="342891" indent="-342891" algn="just">
              <a:spcAft>
                <a:spcPts val="600"/>
              </a:spcAft>
              <a:buClr>
                <a:schemeClr val="accent1"/>
              </a:buClr>
              <a:buFont typeface="Arial" panose="020B0604020202020204" pitchFamily="34" charset="0"/>
              <a:buChar char="•"/>
              <a:defRPr sz="200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742932" indent="-285744" algn="just">
              <a:spcAft>
                <a:spcPts val="300"/>
              </a:spcAft>
              <a:buFont typeface="Arial" panose="020B0604020202020204" pitchFamily="34" charset="0"/>
              <a:buChar char="•"/>
              <a:defRPr sz="160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just">
              <a:spcAft>
                <a:spcPts val="300"/>
              </a:spcAft>
              <a:buFont typeface="Arial" panose="020B0604020202020204" pitchFamily="34" charset="0"/>
              <a:buChar char="•"/>
              <a:defRPr sz="160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just">
              <a:spcAft>
                <a:spcPts val="300"/>
              </a:spcAft>
              <a:buFont typeface="Arial" panose="020B0604020202020204" pitchFamily="34" charset="0"/>
              <a:buChar char="•"/>
              <a:defRPr sz="160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just">
              <a:spcAft>
                <a:spcPts val="300"/>
              </a:spcAft>
              <a:buFont typeface="Arial" panose="020B0604020202020204" pitchFamily="34" charset="0"/>
              <a:buChar char="•"/>
              <a:defRPr sz="1600" i="0">
                <a:solidFill>
                  <a:schemeClr val="accent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69FB2505-2934-4E78-BF52-2B4EBBB62C97}"/>
              </a:ext>
            </a:extLst>
          </p:cNvPr>
          <p:cNvSpPr>
            <a:spLocks noGrp="1"/>
          </p:cNvSpPr>
          <p:nvPr>
            <p:ph type="title" hasCustomPrompt="1"/>
          </p:nvPr>
        </p:nvSpPr>
        <p:spPr/>
        <p:txBody>
          <a:bodyPr/>
          <a:lstStyle/>
          <a:p>
            <a:r>
              <a:rPr lang="en-US" dirty="0"/>
              <a:t>Click to edit master title style</a:t>
            </a:r>
          </a:p>
        </p:txBody>
      </p:sp>
      <p:sp>
        <p:nvSpPr>
          <p:cNvPr id="6" name="Slide Number Placeholder 5">
            <a:extLst>
              <a:ext uri="{FF2B5EF4-FFF2-40B4-BE49-F238E27FC236}">
                <a16:creationId xmlns:a16="http://schemas.microsoft.com/office/drawing/2014/main" id="{B0A84783-EE92-4A9C-977B-270DBC8DF129}"/>
              </a:ext>
            </a:extLst>
          </p:cNvPr>
          <p:cNvSpPr>
            <a:spLocks noGrp="1"/>
          </p:cNvSpPr>
          <p:nvPr>
            <p:ph type="sldNum" sz="quarter" idx="11"/>
          </p:nvPr>
        </p:nvSpPr>
        <p:spPr/>
        <p:txBody>
          <a:bodyPr/>
          <a:lstStyle/>
          <a:p>
            <a:fld id="{30879362-658A-E344-B7E9-F19991414F7F}" type="slidenum">
              <a:rPr lang="en-US" smtClean="0"/>
              <a:pPr/>
              <a:t>‹N›</a:t>
            </a:fld>
            <a:endParaRPr lang="en-US" dirty="0"/>
          </a:p>
        </p:txBody>
      </p:sp>
    </p:spTree>
    <p:extLst>
      <p:ext uri="{BB962C8B-B14F-4D97-AF65-F5344CB8AC3E}">
        <p14:creationId xmlns:p14="http://schemas.microsoft.com/office/powerpoint/2010/main" val="2577225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18"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19"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US" sz="3200" b="0" strike="noStrike" spc="-1">
              <a:latin typeface="Arial"/>
            </a:endParaRPr>
          </a:p>
        </p:txBody>
      </p:sp>
      <p:sp>
        <p:nvSpPr>
          <p:cNvPr id="20"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2"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US" sz="3200" b="0" strike="noStrike" spc="-1">
              <a:latin typeface="Arial"/>
            </a:endParaRPr>
          </a:p>
        </p:txBody>
      </p:sp>
      <p:sp>
        <p:nvSpPr>
          <p:cNvPr id="23"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4"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609480" y="273600"/>
            <a:ext cx="10972440" cy="1144800"/>
          </a:xfrm>
          <a:prstGeom prst="rect">
            <a:avLst/>
          </a:prstGeom>
        </p:spPr>
        <p:txBody>
          <a:bodyPr lIns="0" tIns="0" rIns="0" bIns="0" anchor="ctr">
            <a:spAutoFit/>
          </a:bodyPr>
          <a:lstStyle/>
          <a:p>
            <a:pPr algn="ctr"/>
            <a:endParaRPr lang="en-US" sz="4400" b="0" strike="noStrike" spc="-1">
              <a:latin typeface="Arial"/>
            </a:endParaRPr>
          </a:p>
        </p:txBody>
      </p:sp>
      <p:sp>
        <p:nvSpPr>
          <p:cNvPr id="26"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US" sz="3200" b="0" strike="noStrike" spc="-1">
              <a:latin typeface="Arial"/>
            </a:endParaRPr>
          </a:p>
        </p:txBody>
      </p:sp>
      <p:sp>
        <p:nvSpPr>
          <p:cNvPr id="2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US" sz="3200" b="0" strike="noStrike" spc="-1">
              <a:latin typeface="Arial"/>
            </a:endParaRPr>
          </a:p>
        </p:txBody>
      </p:sp>
      <p:sp>
        <p:nvSpPr>
          <p:cNvPr id="28"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theme" Target="../theme/theme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8" name="Group 1"/>
          <p:cNvGrpSpPr/>
          <p:nvPr/>
        </p:nvGrpSpPr>
        <p:grpSpPr>
          <a:xfrm>
            <a:off x="168480" y="0"/>
            <a:ext cx="12613320" cy="6855120"/>
            <a:chOff x="168480" y="0"/>
            <a:chExt cx="12613320" cy="6855120"/>
          </a:xfrm>
        </p:grpSpPr>
        <p:pic>
          <p:nvPicPr>
            <p:cNvPr id="9" name="Picture 6"/>
            <p:cNvPicPr/>
            <p:nvPr/>
          </p:nvPicPr>
          <p:blipFill>
            <a:blip r:embed="rId14"/>
            <a:srcRect t="7937" r="30077" b="20291"/>
            <a:stretch/>
          </p:blipFill>
          <p:spPr>
            <a:xfrm>
              <a:off x="798840" y="0"/>
              <a:ext cx="11982960" cy="6855120"/>
            </a:xfrm>
            <a:prstGeom prst="rect">
              <a:avLst/>
            </a:prstGeom>
            <a:ln>
              <a:noFill/>
            </a:ln>
          </p:spPr>
        </p:pic>
        <p:pic>
          <p:nvPicPr>
            <p:cNvPr id="2" name="Picture 7"/>
            <p:cNvPicPr/>
            <p:nvPr/>
          </p:nvPicPr>
          <p:blipFill>
            <a:blip r:embed="rId15"/>
            <a:srcRect l="14598"/>
            <a:stretch/>
          </p:blipFill>
          <p:spPr>
            <a:xfrm>
              <a:off x="168480" y="0"/>
              <a:ext cx="5775480" cy="6855120"/>
            </a:xfrm>
            <a:prstGeom prst="rect">
              <a:avLst/>
            </a:prstGeom>
            <a:ln>
              <a:noFill/>
            </a:ln>
          </p:spPr>
        </p:pic>
        <p:pic>
          <p:nvPicPr>
            <p:cNvPr id="3" name="Picture 8"/>
            <p:cNvPicPr/>
            <p:nvPr/>
          </p:nvPicPr>
          <p:blipFill>
            <a:blip r:embed="rId16"/>
            <a:stretch/>
          </p:blipFill>
          <p:spPr>
            <a:xfrm>
              <a:off x="6791760" y="5800680"/>
              <a:ext cx="3486240" cy="861840"/>
            </a:xfrm>
            <a:prstGeom prst="rect">
              <a:avLst/>
            </a:prstGeom>
            <a:ln>
              <a:noFill/>
            </a:ln>
          </p:spPr>
        </p:pic>
      </p:grpSp>
      <p:sp>
        <p:nvSpPr>
          <p:cNvPr id="4" name="Line 2"/>
          <p:cNvSpPr/>
          <p:nvPr/>
        </p:nvSpPr>
        <p:spPr>
          <a:xfrm>
            <a:off x="991080" y="4597200"/>
            <a:ext cx="1869840" cy="0"/>
          </a:xfrm>
          <a:prstGeom prst="line">
            <a:avLst/>
          </a:prstGeom>
          <a:ln>
            <a:solidFill>
              <a:srgbClr val="0A56A4"/>
            </a:solidFill>
            <a:round/>
          </a:ln>
        </p:spPr>
        <p:style>
          <a:lnRef idx="1">
            <a:schemeClr val="accent1"/>
          </a:lnRef>
          <a:fillRef idx="0">
            <a:schemeClr val="accent1"/>
          </a:fillRef>
          <a:effectRef idx="0">
            <a:schemeClr val="accent1"/>
          </a:effectRef>
          <a:fontRef idx="minor"/>
        </p:style>
      </p:sp>
      <p:pic>
        <p:nvPicPr>
          <p:cNvPr id="5" name="Picture 12"/>
          <p:cNvPicPr/>
          <p:nvPr/>
        </p:nvPicPr>
        <p:blipFill>
          <a:blip r:embed="rId17"/>
          <a:stretch/>
        </p:blipFill>
        <p:spPr>
          <a:xfrm rot="18882000">
            <a:off x="-4218480" y="4659840"/>
            <a:ext cx="7927200" cy="5745960"/>
          </a:xfrm>
          <a:prstGeom prst="rect">
            <a:avLst/>
          </a:prstGeom>
          <a:ln>
            <a:noFill/>
          </a:ln>
        </p:spPr>
      </p:pic>
      <p:sp>
        <p:nvSpPr>
          <p:cNvPr id="6" name="PlaceHolder 3"/>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a:latin typeface="Arial"/>
              </a:rPr>
              <a:t>Click to edit the title text format</a:t>
            </a:r>
          </a:p>
        </p:txBody>
      </p:sp>
      <p:sp>
        <p:nvSpPr>
          <p:cNvPr id="7" name="PlaceHolder 4"/>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 name="PlaceHolder 2"/>
          <p:cNvSpPr>
            <a:spLocks noGrp="1"/>
          </p:cNvSpPr>
          <p:nvPr>
            <p:ph type="title"/>
          </p:nvPr>
        </p:nvSpPr>
        <p:spPr>
          <a:xfrm>
            <a:off x="609480" y="273600"/>
            <a:ext cx="10972440" cy="1144800"/>
          </a:xfrm>
          <a:prstGeom prst="rect">
            <a:avLst/>
          </a:prstGeom>
        </p:spPr>
        <p:txBody>
          <a:bodyPr lIns="0" tIns="0" rIns="0" bIns="0" anchor="ctr">
            <a:noAutofit/>
          </a:bodyPr>
          <a:lstStyle/>
          <a:p>
            <a:pPr algn="ctr"/>
            <a:r>
              <a:rPr lang="en-US" sz="4400" b="0" strike="noStrike" spc="-1" dirty="0">
                <a:latin typeface="Arial"/>
              </a:rPr>
              <a:t>Click to edit the title text format</a:t>
            </a:r>
          </a:p>
        </p:txBody>
      </p:sp>
      <p:sp>
        <p:nvSpPr>
          <p:cNvPr id="179" name="PlaceHolder 3"/>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C62ED36-31DD-4112-B96F-EE7DD4E8F503}" type="datetime1">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27.11.2021</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Supported by European Commission grant number 873086</a:t>
            </a:r>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EF175E-5AC9-49D4-AE77-20DD1A8DC647}" type="slidenum">
              <a:rPr kumimoji="0" lang="fi-FI"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33894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93" r:id="rId12"/>
    <p:sldLayoutId id="2147483794" r:id="rId13"/>
    <p:sldLayoutId id="2147483795"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5167"/>
            <a:ext cx="10972800" cy="1143000"/>
          </a:xfrm>
          <a:prstGeom prst="rect">
            <a:avLst/>
          </a:prstGeom>
        </p:spPr>
        <p:txBody>
          <a:bodyPr vert="horz" lIns="91440" tIns="45720" rIns="91440" bIns="45720" rtlCol="0" anchor="b">
            <a:normAutofit/>
          </a:bodyPr>
          <a:lstStyle/>
          <a:p>
            <a:r>
              <a:rPr lang="de-DE" dirty="0"/>
              <a:t>Mastertitelformat bearbeiten</a:t>
            </a:r>
          </a:p>
        </p:txBody>
      </p:sp>
      <p:sp>
        <p:nvSpPr>
          <p:cNvPr id="4" name="Textplatzhalter 3"/>
          <p:cNvSpPr>
            <a:spLocks noGrp="1"/>
          </p:cNvSpPr>
          <p:nvPr>
            <p:ph type="body" idx="1"/>
          </p:nvPr>
        </p:nvSpPr>
        <p:spPr>
          <a:xfrm>
            <a:off x="609600" y="1600202"/>
            <a:ext cx="10972800" cy="2023533"/>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968149967"/>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 id="2147483779" r:id="rId15"/>
    <p:sldLayoutId id="2147483780" r:id="rId16"/>
    <p:sldLayoutId id="2147483781" r:id="rId17"/>
    <p:sldLayoutId id="2147483782" r:id="rId18"/>
    <p:sldLayoutId id="2147483783" r:id="rId19"/>
    <p:sldLayoutId id="2147483784" r:id="rId20"/>
    <p:sldLayoutId id="2147483785" r:id="rId21"/>
    <p:sldLayoutId id="2147483786" r:id="rId22"/>
    <p:sldLayoutId id="2147483787" r:id="rId23"/>
    <p:sldLayoutId id="2147483788" r:id="rId24"/>
    <p:sldLayoutId id="2147483789" r:id="rId25"/>
    <p:sldLayoutId id="2147483791" r:id="rId26"/>
    <p:sldLayoutId id="2147483792" r:id="rId27"/>
  </p:sldLayoutIdLst>
  <p:hf hdr="0" dt="0"/>
  <p:txStyles>
    <p:titleStyle>
      <a:lvl1pPr algn="l" defTabSz="609585" rtl="0" eaLnBrk="1" latinLnBrk="0" hangingPunct="1">
        <a:spcBef>
          <a:spcPct val="0"/>
        </a:spcBef>
        <a:buNone/>
        <a:defRPr sz="2400" b="1" kern="1200" cap="all">
          <a:solidFill>
            <a:schemeClr val="tx1"/>
          </a:solidFill>
          <a:latin typeface="Verdana"/>
          <a:ea typeface="+mj-ea"/>
          <a:cs typeface="Verdana"/>
        </a:defRPr>
      </a:lvl1pPr>
    </p:titleStyle>
    <p:bodyStyle>
      <a:lvl1pPr marL="457189" indent="-457189" algn="l" defTabSz="609585" rtl="0" eaLnBrk="1" latinLnBrk="0" hangingPunct="1">
        <a:spcBef>
          <a:spcPct val="20000"/>
        </a:spcBef>
        <a:buFont typeface="Arial"/>
        <a:buChar char="•"/>
        <a:defRPr sz="1333" kern="1200">
          <a:solidFill>
            <a:schemeClr val="tx1"/>
          </a:solidFill>
          <a:latin typeface="Verdana"/>
          <a:ea typeface="+mn-ea"/>
          <a:cs typeface="Verdana"/>
        </a:defRPr>
      </a:lvl1pPr>
      <a:lvl2pPr marL="990575" indent="-380990" algn="l" defTabSz="609585" rtl="0" eaLnBrk="1" latinLnBrk="0" hangingPunct="1">
        <a:spcBef>
          <a:spcPct val="20000"/>
        </a:spcBef>
        <a:buFont typeface="Arial"/>
        <a:buChar char="–"/>
        <a:defRPr sz="1333" kern="1200">
          <a:solidFill>
            <a:schemeClr val="tx1"/>
          </a:solidFill>
          <a:latin typeface="Verdana"/>
          <a:ea typeface="+mn-ea"/>
          <a:cs typeface="Verdana"/>
        </a:defRPr>
      </a:lvl2pPr>
      <a:lvl3pPr marL="1523962" indent="-304792" algn="l" defTabSz="609585" rtl="0" eaLnBrk="1" latinLnBrk="0" hangingPunct="1">
        <a:spcBef>
          <a:spcPct val="20000"/>
        </a:spcBef>
        <a:buFont typeface="Arial"/>
        <a:buChar char="•"/>
        <a:defRPr sz="1333" kern="1200">
          <a:solidFill>
            <a:schemeClr val="tx1"/>
          </a:solidFill>
          <a:latin typeface="Verdana"/>
          <a:ea typeface="+mn-ea"/>
          <a:cs typeface="Verdana"/>
        </a:defRPr>
      </a:lvl3pPr>
      <a:lvl4pPr marL="2133547" indent="-304792" algn="l" defTabSz="609585" rtl="0" eaLnBrk="1" latinLnBrk="0" hangingPunct="1">
        <a:spcBef>
          <a:spcPct val="20000"/>
        </a:spcBef>
        <a:buFont typeface="Arial"/>
        <a:buChar char="–"/>
        <a:defRPr sz="1333" i="1" kern="1200" cap="all">
          <a:solidFill>
            <a:schemeClr val="tx1"/>
          </a:solidFill>
          <a:latin typeface="Georgia"/>
          <a:ea typeface="+mn-ea"/>
          <a:cs typeface="Georgia"/>
        </a:defRPr>
      </a:lvl4pPr>
      <a:lvl5pPr marL="2743131" indent="-304792" algn="l" defTabSz="609585" rtl="0" eaLnBrk="1" latinLnBrk="0" hangingPunct="1">
        <a:spcBef>
          <a:spcPct val="20000"/>
        </a:spcBef>
        <a:buFont typeface="Arial"/>
        <a:buChar char="»"/>
        <a:defRPr sz="1333" i="1" kern="1200">
          <a:solidFill>
            <a:schemeClr val="tx1"/>
          </a:solidFill>
          <a:latin typeface="Georgia"/>
          <a:ea typeface="+mn-ea"/>
          <a:cs typeface="Georgia"/>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de-DE"/>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image" Target="../media/image33.jpg"/><Relationship Id="rId1" Type="http://schemas.openxmlformats.org/officeDocument/2006/relationships/slideLayout" Target="../slideLayouts/slideLayout38.xml"/><Relationship Id="rId6" Type="http://schemas.openxmlformats.org/officeDocument/2006/relationships/image" Target="../media/image37.jpg"/><Relationship Id="rId5" Type="http://schemas.openxmlformats.org/officeDocument/2006/relationships/image" Target="../media/image36.jpg"/><Relationship Id="rId10" Type="http://schemas.openxmlformats.org/officeDocument/2006/relationships/image" Target="../media/image41.emf"/><Relationship Id="rId4" Type="http://schemas.openxmlformats.org/officeDocument/2006/relationships/image" Target="../media/image35.jpg"/><Relationship Id="rId9"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49.png"/><Relationship Id="rId11" Type="http://schemas.openxmlformats.org/officeDocument/2006/relationships/image" Target="../media/image53.jpeg"/><Relationship Id="rId5" Type="http://schemas.openxmlformats.org/officeDocument/2006/relationships/image" Target="../media/image48.jpeg"/><Relationship Id="rId10" Type="http://schemas.openxmlformats.org/officeDocument/2006/relationships/image" Target="../media/image45.png"/><Relationship Id="rId4" Type="http://schemas.openxmlformats.org/officeDocument/2006/relationships/image" Target="../media/image47.png"/><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1.xml"/><Relationship Id="rId1" Type="http://schemas.openxmlformats.org/officeDocument/2006/relationships/tags" Target="../tags/tag1.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5" Type="http://schemas.openxmlformats.org/officeDocument/2006/relationships/hyperlink" Target="https://www.bdva.eu/sites/default/files/BDVA%20DataSharingSpaces%20PositionPaper%20V2_2020_Final.pdf" TargetMode="Externa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hyperlink" Target="https://design-principles-for-data-spaces.org/" TargetMode="Externa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3.png"/><Relationship Id="rId2" Type="http://schemas.openxmlformats.org/officeDocument/2006/relationships/hyperlink" Target="https://op.europa.eu/en/publication-detail/-/publication/8b8776ff-4834-11e8-be1d-01aa75ed71a1/language-en" TargetMode="External"/><Relationship Id="rId1" Type="http://schemas.openxmlformats.org/officeDocument/2006/relationships/slideLayout" Target="../slideLayouts/slideLayout1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jpeg"/><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CustomShape 1"/>
          <p:cNvSpPr/>
          <p:nvPr/>
        </p:nvSpPr>
        <p:spPr>
          <a:xfrm>
            <a:off x="939680" y="3579481"/>
            <a:ext cx="6111360" cy="64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7000" lnSpcReduction="20000"/>
          </a:bodyPr>
          <a:lstStyle/>
          <a:p>
            <a:pPr>
              <a:lnSpc>
                <a:spcPct val="100000"/>
              </a:lnSpc>
              <a:spcBef>
                <a:spcPts val="1001"/>
              </a:spcBef>
            </a:pPr>
            <a:r>
              <a:rPr lang="en-US" sz="2400" b="0" strike="noStrike" spc="-1" dirty="0">
                <a:solidFill>
                  <a:srgbClr val="0A56A4"/>
                </a:solidFill>
                <a:latin typeface="Montserrat"/>
                <a:ea typeface="Montserrat"/>
              </a:rPr>
              <a:t>DOMMINIO Open Workshop</a:t>
            </a:r>
            <a:endParaRPr lang="en-US" sz="2400" b="0" strike="noStrike" spc="-1" dirty="0">
              <a:latin typeface="Arial"/>
            </a:endParaRPr>
          </a:p>
          <a:p>
            <a:pPr>
              <a:lnSpc>
                <a:spcPct val="100000"/>
              </a:lnSpc>
              <a:spcBef>
                <a:spcPts val="1001"/>
              </a:spcBef>
            </a:pPr>
            <a:r>
              <a:rPr lang="en-US" sz="2400" b="0" strike="noStrike" spc="-1" dirty="0">
                <a:solidFill>
                  <a:srgbClr val="0A56A4"/>
                </a:solidFill>
                <a:latin typeface="Montserrat"/>
                <a:ea typeface="Montserrat"/>
              </a:rPr>
              <a:t>Next generation airframe parts</a:t>
            </a:r>
            <a:endParaRPr lang="en-US" sz="2400" b="0" strike="noStrike" spc="-1" dirty="0">
              <a:latin typeface="Arial"/>
            </a:endParaRPr>
          </a:p>
        </p:txBody>
      </p:sp>
      <p:sp>
        <p:nvSpPr>
          <p:cNvPr id="266" name="CustomShape 2"/>
          <p:cNvSpPr/>
          <p:nvPr/>
        </p:nvSpPr>
        <p:spPr>
          <a:xfrm>
            <a:off x="838080" y="4806360"/>
            <a:ext cx="6108840" cy="142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Bef>
                <a:spcPts val="201"/>
              </a:spcBef>
            </a:pPr>
            <a:r>
              <a:rPr lang="en-US" sz="2000" b="1" strike="noStrike" spc="-1" dirty="0">
                <a:solidFill>
                  <a:srgbClr val="0A56A4"/>
                </a:solidFill>
                <a:latin typeface="Montserrat"/>
                <a:ea typeface="Montserrat"/>
              </a:rPr>
              <a:t>Sergio Gusmeroli</a:t>
            </a:r>
            <a:endParaRPr lang="en-US" sz="2000" b="0" strike="noStrike" spc="-1" dirty="0">
              <a:latin typeface="Arial"/>
            </a:endParaRPr>
          </a:p>
          <a:p>
            <a:pPr>
              <a:lnSpc>
                <a:spcPct val="90000"/>
              </a:lnSpc>
              <a:spcBef>
                <a:spcPts val="201"/>
              </a:spcBef>
            </a:pPr>
            <a:r>
              <a:rPr lang="en-US" sz="1600" b="0" i="1" strike="noStrike" spc="-1" dirty="0">
                <a:solidFill>
                  <a:srgbClr val="0A56A4"/>
                </a:solidFill>
                <a:latin typeface="Montserrat"/>
                <a:ea typeface="Montserrat"/>
              </a:rPr>
              <a:t>Research Coordinator at </a:t>
            </a:r>
            <a:r>
              <a:rPr lang="en-US" sz="1600" b="0" i="1" strike="noStrike" spc="-1" dirty="0" err="1">
                <a:solidFill>
                  <a:srgbClr val="0A56A4"/>
                </a:solidFill>
                <a:latin typeface="Montserrat"/>
                <a:ea typeface="Montserrat"/>
              </a:rPr>
              <a:t>Politecnico</a:t>
            </a:r>
            <a:r>
              <a:rPr lang="en-US" sz="1600" b="0" i="1" strike="noStrike" spc="-1" dirty="0">
                <a:solidFill>
                  <a:srgbClr val="0A56A4"/>
                </a:solidFill>
                <a:latin typeface="Montserrat"/>
                <a:ea typeface="Montserrat"/>
              </a:rPr>
              <a:t> of Milano</a:t>
            </a:r>
          </a:p>
          <a:p>
            <a:pPr>
              <a:lnSpc>
                <a:spcPct val="90000"/>
              </a:lnSpc>
              <a:spcBef>
                <a:spcPts val="201"/>
              </a:spcBef>
            </a:pPr>
            <a:r>
              <a:rPr lang="en-US" sz="1600" i="1" spc="-1" dirty="0">
                <a:solidFill>
                  <a:srgbClr val="0A56A4"/>
                </a:solidFill>
                <a:latin typeface="Montserrat"/>
              </a:rPr>
              <a:t>sergio.gusmeroli@polimi.it</a:t>
            </a:r>
            <a:endParaRPr lang="en-US" sz="1600" b="0" strike="noStrike" spc="-1" dirty="0">
              <a:latin typeface="Arial"/>
            </a:endParaRPr>
          </a:p>
          <a:p>
            <a:pPr>
              <a:lnSpc>
                <a:spcPct val="90000"/>
              </a:lnSpc>
              <a:spcBef>
                <a:spcPts val="201"/>
              </a:spcBef>
            </a:pPr>
            <a:endParaRPr lang="en-US" sz="1600" b="0" strike="noStrike" spc="-1" dirty="0">
              <a:latin typeface="Arial"/>
            </a:endParaRPr>
          </a:p>
          <a:p>
            <a:pPr>
              <a:lnSpc>
                <a:spcPct val="90000"/>
              </a:lnSpc>
              <a:spcBef>
                <a:spcPts val="201"/>
              </a:spcBef>
            </a:pPr>
            <a:r>
              <a:rPr lang="en-US" sz="1800" b="0" strike="noStrike" spc="-1" dirty="0">
                <a:solidFill>
                  <a:srgbClr val="0A56A4"/>
                </a:solidFill>
                <a:latin typeface="Montserrat"/>
                <a:ea typeface="Montserrat"/>
              </a:rPr>
              <a:t>November 30th 2021</a:t>
            </a:r>
            <a:endParaRPr lang="en-US" sz="1800" b="0" strike="noStrike" spc="-1" dirty="0">
              <a:latin typeface="Arial"/>
            </a:endParaRPr>
          </a:p>
        </p:txBody>
      </p:sp>
      <p:sp>
        <p:nvSpPr>
          <p:cNvPr id="267" name="CustomShape 3"/>
          <p:cNvSpPr/>
          <p:nvPr/>
        </p:nvSpPr>
        <p:spPr>
          <a:xfrm>
            <a:off x="838080" y="2051640"/>
            <a:ext cx="7503280" cy="1377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a:lnSpc>
                <a:spcPct val="90000"/>
              </a:lnSpc>
              <a:spcBef>
                <a:spcPts val="1001"/>
              </a:spcBef>
            </a:pPr>
            <a:r>
              <a:rPr lang="en-US" sz="3200" b="1" strike="noStrike" spc="-1" dirty="0">
                <a:solidFill>
                  <a:srgbClr val="0A56A4"/>
                </a:solidFill>
                <a:latin typeface="Montserrat"/>
                <a:ea typeface="DejaVu Sans"/>
              </a:rPr>
              <a:t>Data Spaces in Digital Manufacturing:</a:t>
            </a:r>
          </a:p>
          <a:p>
            <a:pPr>
              <a:lnSpc>
                <a:spcPct val="90000"/>
              </a:lnSpc>
              <a:spcBef>
                <a:spcPts val="1001"/>
              </a:spcBef>
            </a:pPr>
            <a:r>
              <a:rPr lang="en-US" sz="3200" b="1" strike="noStrike" spc="-1" dirty="0">
                <a:solidFill>
                  <a:srgbClr val="0A56A4"/>
                </a:solidFill>
                <a:latin typeface="Montserrat"/>
                <a:ea typeface="DejaVu Sans"/>
              </a:rPr>
              <a:t>opportunities and challenges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096000" y="1781501"/>
            <a:ext cx="4654378" cy="4176464"/>
            <a:chOff x="6096000" y="1562798"/>
            <a:chExt cx="3890520" cy="4176464"/>
          </a:xfrm>
        </p:grpSpPr>
        <p:sp>
          <p:nvSpPr>
            <p:cNvPr id="9" name="Content Placeholder 2"/>
            <p:cNvSpPr txBox="1">
              <a:spLocks/>
            </p:cNvSpPr>
            <p:nvPr/>
          </p:nvSpPr>
          <p:spPr>
            <a:xfrm>
              <a:off x="6746520" y="1562798"/>
              <a:ext cx="3240000" cy="417646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chemeClr val="accent2">
                      <a:lumMod val="50000"/>
                    </a:schemeClr>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chemeClr val="accent2">
                      <a:lumMod val="50000"/>
                    </a:schemeClr>
                  </a:solidFill>
                  <a:latin typeface="+mn-lt"/>
                </a:defRPr>
              </a:lvl2pPr>
              <a:lvl3pPr marL="1143000" indent="-228600" algn="l" rtl="0" eaLnBrk="1" fontAlgn="base" hangingPunct="1">
                <a:spcBef>
                  <a:spcPct val="20000"/>
                </a:spcBef>
                <a:spcAft>
                  <a:spcPct val="0"/>
                </a:spcAft>
                <a:defRPr sz="1400">
                  <a:solidFill>
                    <a:schemeClr val="accent2">
                      <a:lumMod val="50000"/>
                    </a:schemeClr>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ClrTx/>
                <a:buNone/>
                <a:defRPr/>
              </a:pPr>
              <a:r>
                <a:rPr lang="en-GB" sz="1800" b="1" i="0" dirty="0">
                  <a:solidFill>
                    <a:srgbClr val="404A52"/>
                  </a:solidFill>
                  <a:latin typeface="Arial"/>
                </a:rPr>
                <a:t>Better address Europe’s economic and societal challenges</a:t>
              </a:r>
            </a:p>
            <a:p>
              <a:pPr marL="0" lvl="1" indent="0">
                <a:buClrTx/>
                <a:buNone/>
                <a:defRPr/>
              </a:pPr>
              <a:r>
                <a:rPr lang="en-GB" sz="1200" b="0" dirty="0">
                  <a:solidFill>
                    <a:srgbClr val="404A52"/>
                  </a:solidFill>
                  <a:latin typeface="Arial"/>
                </a:rPr>
                <a:t>E.g. climate, health, mobility and public services</a:t>
              </a:r>
              <a:endParaRPr lang="en-GB" sz="1200" dirty="0">
                <a:solidFill>
                  <a:srgbClr val="404A52"/>
                </a:solidFill>
                <a:latin typeface="Arial"/>
              </a:endParaRPr>
            </a:p>
            <a:p>
              <a:pPr marL="0" indent="0">
                <a:buClrTx/>
                <a:buNone/>
                <a:defRPr/>
              </a:pPr>
              <a:endParaRPr lang="en-GB" sz="1100" b="1" i="0" dirty="0">
                <a:solidFill>
                  <a:srgbClr val="404A52"/>
                </a:solidFill>
                <a:latin typeface="Arial"/>
              </a:endParaRPr>
            </a:p>
            <a:p>
              <a:pPr marL="0" indent="0">
                <a:buClrTx/>
                <a:buNone/>
                <a:defRPr/>
              </a:pPr>
              <a:endParaRPr lang="en-GB" sz="1100" b="1" i="0" dirty="0">
                <a:solidFill>
                  <a:srgbClr val="404A52"/>
                </a:solidFill>
                <a:latin typeface="Arial"/>
              </a:endParaRPr>
            </a:p>
            <a:p>
              <a:pPr marL="0" indent="0">
                <a:buClrTx/>
                <a:buNone/>
                <a:defRPr/>
              </a:pPr>
              <a:r>
                <a:rPr lang="en-GB" sz="1800" b="1" i="0" dirty="0">
                  <a:solidFill>
                    <a:srgbClr val="404A52"/>
                  </a:solidFill>
                  <a:latin typeface="Arial"/>
                </a:rPr>
                <a:t>Ensure broad take-up of digital technologies across all regions of EU</a:t>
              </a:r>
            </a:p>
            <a:p>
              <a:pPr marL="0" lvl="1" indent="0">
                <a:buClrTx/>
                <a:buNone/>
                <a:defRPr/>
              </a:pPr>
              <a:r>
                <a:rPr lang="en-GB" sz="1200" b="0" dirty="0">
                  <a:solidFill>
                    <a:srgbClr val="404A52"/>
                  </a:solidFill>
                  <a:latin typeface="Arial"/>
                </a:rPr>
                <a:t>In deploying latest technologies to offer best services to citizens and business</a:t>
              </a:r>
            </a:p>
            <a:p>
              <a:pPr marL="0" lvl="1" indent="0">
                <a:buClrTx/>
                <a:buNone/>
                <a:defRPr/>
              </a:pPr>
              <a:endParaRPr lang="en-GB" sz="1800" dirty="0">
                <a:solidFill>
                  <a:srgbClr val="404A52"/>
                </a:solidFill>
                <a:latin typeface="Arial"/>
              </a:endParaRPr>
            </a:p>
            <a:p>
              <a:pPr marL="0" indent="0">
                <a:buClrTx/>
                <a:buNone/>
                <a:defRPr/>
              </a:pPr>
              <a:r>
                <a:rPr lang="en-GB" sz="1800" b="1" i="0" dirty="0">
                  <a:solidFill>
                    <a:srgbClr val="404A52"/>
                  </a:solidFill>
                  <a:latin typeface="Arial"/>
                </a:rPr>
                <a:t>Support SMEs to acquire or access the latest technologies and skills</a:t>
              </a:r>
            </a:p>
            <a:p>
              <a:pPr marL="0" indent="0">
                <a:buClrTx/>
                <a:buNone/>
                <a:defRPr/>
              </a:pPr>
              <a:r>
                <a:rPr lang="en-GB" sz="1200" i="0" dirty="0">
                  <a:solidFill>
                    <a:srgbClr val="404A52"/>
                  </a:solidFill>
                  <a:latin typeface="Arial"/>
                </a:rPr>
                <a:t>More than 400,000 EU vacancies in these fields</a:t>
              </a:r>
            </a:p>
            <a:p>
              <a:pPr marL="0" indent="0">
                <a:buClrTx/>
                <a:buNone/>
                <a:defRPr/>
              </a:pPr>
              <a:endParaRPr lang="en-GB" sz="1000" b="1" i="0" dirty="0">
                <a:solidFill>
                  <a:srgbClr val="404A52"/>
                </a:solidFill>
                <a:latin typeface="Arial"/>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8011" y="1863974"/>
              <a:ext cx="648000" cy="712019"/>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8011" y="4869161"/>
              <a:ext cx="648000" cy="712019"/>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3211607"/>
              <a:ext cx="648000" cy="712019"/>
            </a:xfrm>
            <a:prstGeom prst="rect">
              <a:avLst/>
            </a:prstGeom>
          </p:spPr>
        </p:pic>
      </p:grpSp>
      <p:grpSp>
        <p:nvGrpSpPr>
          <p:cNvPr id="6" name="Group 5"/>
          <p:cNvGrpSpPr/>
          <p:nvPr/>
        </p:nvGrpSpPr>
        <p:grpSpPr>
          <a:xfrm>
            <a:off x="1169346" y="1781500"/>
            <a:ext cx="4329411" cy="4191917"/>
            <a:chOff x="1972535" y="1687913"/>
            <a:chExt cx="3907441" cy="3887867"/>
          </a:xfrm>
        </p:grpSpPr>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2535" y="1940640"/>
              <a:ext cx="648000" cy="712019"/>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2535" y="4691399"/>
              <a:ext cx="648000" cy="710459"/>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2535" y="3343539"/>
              <a:ext cx="648000" cy="710308"/>
            </a:xfrm>
            <a:prstGeom prst="rect">
              <a:avLst/>
            </a:prstGeom>
          </p:spPr>
        </p:pic>
        <p:sp>
          <p:nvSpPr>
            <p:cNvPr id="20" name="Rectangle 19"/>
            <p:cNvSpPr/>
            <p:nvPr/>
          </p:nvSpPr>
          <p:spPr>
            <a:xfrm>
              <a:off x="2639976" y="1687913"/>
              <a:ext cx="3240000" cy="3887867"/>
            </a:xfrm>
            <a:prstGeom prst="rect">
              <a:avLst/>
            </a:prstGeom>
          </p:spPr>
          <p:txBody>
            <a:bodyPr wrap="square">
              <a:spAutoFit/>
            </a:bodyPr>
            <a:lstStyle/>
            <a:p>
              <a:pPr fontAlgn="base">
                <a:spcBef>
                  <a:spcPct val="20000"/>
                </a:spcBef>
                <a:spcAft>
                  <a:spcPct val="0"/>
                </a:spcAft>
                <a:defRPr/>
              </a:pPr>
              <a:r>
                <a:rPr lang="en-GB" b="1" dirty="0">
                  <a:solidFill>
                    <a:srgbClr val="404A52"/>
                  </a:solidFill>
                  <a:latin typeface="Arial"/>
                </a:rPr>
                <a:t>Compete globally </a:t>
              </a:r>
            </a:p>
            <a:p>
              <a:pPr fontAlgn="base">
                <a:spcBef>
                  <a:spcPct val="20000"/>
                </a:spcBef>
                <a:spcAft>
                  <a:spcPct val="0"/>
                </a:spcAft>
                <a:defRPr/>
              </a:pPr>
              <a:r>
                <a:rPr lang="en-GB" sz="1200" dirty="0">
                  <a:solidFill>
                    <a:srgbClr val="404A52"/>
                  </a:solidFill>
                  <a:latin typeface="Arial"/>
                </a:rPr>
                <a:t>Other regions of the world invest huge amount of public capital in advanced technologies. For example, the US and China spend € 10-20 billion annually on AI alone </a:t>
              </a:r>
            </a:p>
            <a:p>
              <a:pPr fontAlgn="base">
                <a:spcBef>
                  <a:spcPct val="20000"/>
                </a:spcBef>
                <a:spcAft>
                  <a:spcPct val="0"/>
                </a:spcAft>
                <a:defRPr/>
              </a:pPr>
              <a:endParaRPr lang="en-GB" sz="1100" b="1" dirty="0">
                <a:solidFill>
                  <a:srgbClr val="404A52"/>
                </a:solidFill>
                <a:latin typeface="Arial"/>
              </a:endParaRPr>
            </a:p>
            <a:p>
              <a:pPr fontAlgn="base">
                <a:spcBef>
                  <a:spcPct val="20000"/>
                </a:spcBef>
                <a:spcAft>
                  <a:spcPct val="0"/>
                </a:spcAft>
                <a:defRPr/>
              </a:pPr>
              <a:endParaRPr lang="en-GB" sz="1100" b="1" dirty="0">
                <a:solidFill>
                  <a:srgbClr val="404A52"/>
                </a:solidFill>
                <a:latin typeface="Arial"/>
              </a:endParaRPr>
            </a:p>
            <a:p>
              <a:pPr fontAlgn="base">
                <a:spcBef>
                  <a:spcPct val="20000"/>
                </a:spcBef>
                <a:spcAft>
                  <a:spcPct val="0"/>
                </a:spcAft>
                <a:defRPr/>
              </a:pPr>
              <a:r>
                <a:rPr lang="en-GB" b="1" dirty="0">
                  <a:solidFill>
                    <a:srgbClr val="404A52"/>
                  </a:solidFill>
                  <a:latin typeface="Arial"/>
                </a:rPr>
                <a:t>Achieve scale through collective co-investments</a:t>
              </a:r>
            </a:p>
            <a:p>
              <a:pPr fontAlgn="base">
                <a:spcBef>
                  <a:spcPct val="20000"/>
                </a:spcBef>
                <a:spcAft>
                  <a:spcPct val="0"/>
                </a:spcAft>
                <a:defRPr/>
              </a:pPr>
              <a:r>
                <a:rPr lang="en-GB" sz="1200" dirty="0">
                  <a:solidFill>
                    <a:srgbClr val="404A52"/>
                  </a:solidFill>
                  <a:latin typeface="Arial"/>
                </a:rPr>
                <a:t>Given the size of investments needed, scale required and risks involved  Europe needs to pool the resources together</a:t>
              </a:r>
              <a:endParaRPr lang="en-GB" sz="1200" b="1" dirty="0">
                <a:solidFill>
                  <a:srgbClr val="404A52"/>
                </a:solidFill>
                <a:latin typeface="Arial"/>
              </a:endParaRPr>
            </a:p>
            <a:p>
              <a:pPr fontAlgn="base">
                <a:spcBef>
                  <a:spcPct val="20000"/>
                </a:spcBef>
                <a:spcAft>
                  <a:spcPct val="0"/>
                </a:spcAft>
                <a:defRPr/>
              </a:pPr>
              <a:endParaRPr lang="en-GB" sz="1100" b="1" dirty="0">
                <a:solidFill>
                  <a:srgbClr val="404A52"/>
                </a:solidFill>
                <a:latin typeface="Arial"/>
              </a:endParaRPr>
            </a:p>
            <a:p>
              <a:pPr fontAlgn="base">
                <a:spcBef>
                  <a:spcPct val="20000"/>
                </a:spcBef>
                <a:spcAft>
                  <a:spcPct val="0"/>
                </a:spcAft>
                <a:defRPr/>
              </a:pPr>
              <a:endParaRPr lang="en-GB" sz="1100" b="1" dirty="0">
                <a:solidFill>
                  <a:srgbClr val="404A52"/>
                </a:solidFill>
                <a:latin typeface="Arial"/>
              </a:endParaRPr>
            </a:p>
            <a:p>
              <a:pPr fontAlgn="base">
                <a:spcBef>
                  <a:spcPct val="20000"/>
                </a:spcBef>
                <a:spcAft>
                  <a:spcPct val="0"/>
                </a:spcAft>
                <a:defRPr/>
              </a:pPr>
              <a:endParaRPr lang="en-GB" sz="1100" b="1" dirty="0">
                <a:solidFill>
                  <a:srgbClr val="404A52"/>
                </a:solidFill>
                <a:latin typeface="Arial"/>
              </a:endParaRPr>
            </a:p>
            <a:p>
              <a:pPr fontAlgn="base">
                <a:spcBef>
                  <a:spcPct val="20000"/>
                </a:spcBef>
                <a:spcAft>
                  <a:spcPct val="0"/>
                </a:spcAft>
                <a:defRPr/>
              </a:pPr>
              <a:r>
                <a:rPr lang="en-GB" b="1" dirty="0">
                  <a:solidFill>
                    <a:srgbClr val="404A52"/>
                  </a:solidFill>
                  <a:latin typeface="Arial"/>
                </a:rPr>
                <a:t>Regain control over Europe’s value chains</a:t>
              </a:r>
            </a:p>
            <a:p>
              <a:pPr fontAlgn="base">
                <a:spcBef>
                  <a:spcPct val="20000"/>
                </a:spcBef>
                <a:spcAft>
                  <a:spcPct val="0"/>
                </a:spcAft>
                <a:defRPr/>
              </a:pPr>
              <a:r>
                <a:rPr lang="en-GB" sz="1200" dirty="0">
                  <a:solidFill>
                    <a:srgbClr val="404A52"/>
                  </a:solidFill>
                  <a:latin typeface="Arial"/>
                </a:rPr>
                <a:t>and ensure Europe’s technological sovereignty</a:t>
              </a:r>
            </a:p>
          </p:txBody>
        </p:sp>
      </p:grpSp>
      <p:sp>
        <p:nvSpPr>
          <p:cNvPr id="15" name="TextBox 14"/>
          <p:cNvSpPr txBox="1"/>
          <p:nvPr/>
        </p:nvSpPr>
        <p:spPr>
          <a:xfrm rot="1331191">
            <a:off x="7452977" y="1395318"/>
            <a:ext cx="4639260" cy="461665"/>
          </a:xfrm>
          <a:prstGeom prst="rect">
            <a:avLst/>
          </a:prstGeom>
          <a:solidFill>
            <a:srgbClr val="FBC400"/>
          </a:solidFill>
        </p:spPr>
        <p:txBody>
          <a:bodyPr wrap="square" rtlCol="0">
            <a:spAutoFit/>
          </a:bodyPr>
          <a:lstStyle/>
          <a:p>
            <a:pPr algn="ctr"/>
            <a:r>
              <a:rPr lang="en-GB" sz="2400" i="1" dirty="0">
                <a:solidFill>
                  <a:schemeClr val="bg1"/>
                </a:solidFill>
              </a:rPr>
              <a:t>strategic autonomy</a:t>
            </a:r>
          </a:p>
        </p:txBody>
      </p:sp>
      <p:sp>
        <p:nvSpPr>
          <p:cNvPr id="4" name="Title 3"/>
          <p:cNvSpPr>
            <a:spLocks noGrp="1"/>
          </p:cNvSpPr>
          <p:nvPr>
            <p:ph type="title"/>
          </p:nvPr>
        </p:nvSpPr>
        <p:spPr>
          <a:xfrm>
            <a:off x="838200" y="841061"/>
            <a:ext cx="10515600" cy="782357"/>
          </a:xfrm>
        </p:spPr>
        <p:txBody>
          <a:bodyPr>
            <a:normAutofit fontScale="90000"/>
          </a:bodyPr>
          <a:lstStyle/>
          <a:p>
            <a:r>
              <a:rPr lang="en-GB" dirty="0"/>
              <a:t>Digital Europe Programme: </a:t>
            </a:r>
            <a:br>
              <a:rPr lang="en-GB" dirty="0"/>
            </a:br>
            <a:br>
              <a:rPr lang="en-GB" sz="2000" dirty="0"/>
            </a:br>
            <a:r>
              <a:rPr lang="en-GB" sz="3200" dirty="0"/>
              <a:t>recap the main objectives</a:t>
            </a:r>
            <a:endParaRPr lang="en-GB" dirty="0"/>
          </a:p>
        </p:txBody>
      </p:sp>
    </p:spTree>
    <p:extLst>
      <p:ext uri="{BB962C8B-B14F-4D97-AF65-F5344CB8AC3E}">
        <p14:creationId xmlns:p14="http://schemas.microsoft.com/office/powerpoint/2010/main" val="536023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buNone/>
            </a:pPr>
            <a:r>
              <a:rPr lang="en-GB" dirty="0"/>
              <a:t>Agile supply chain management and execution by continuously </a:t>
            </a:r>
            <a:r>
              <a:rPr lang="en-GB" b="1" dirty="0"/>
              <a:t>monitoring and exchanging status data across the value chain</a:t>
            </a:r>
          </a:p>
        </p:txBody>
      </p:sp>
      <p:sp>
        <p:nvSpPr>
          <p:cNvPr id="3" name="Content Placeholder 2"/>
          <p:cNvSpPr>
            <a:spLocks noGrp="1"/>
          </p:cNvSpPr>
          <p:nvPr>
            <p:ph sz="half" idx="2"/>
          </p:nvPr>
        </p:nvSpPr>
        <p:spPr/>
        <p:txBody>
          <a:bodyPr/>
          <a:lstStyle/>
          <a:p>
            <a:r>
              <a:rPr lang="en-GB" dirty="0"/>
              <a:t>Dynamic asset management and predictive/prescriptive maintenance by </a:t>
            </a:r>
            <a:r>
              <a:rPr lang="en-GB" b="1" dirty="0"/>
              <a:t>continuously monitoring and exchanging industrial data</a:t>
            </a:r>
            <a:r>
              <a:rPr lang="en-GB" dirty="0"/>
              <a:t> </a:t>
            </a:r>
          </a:p>
        </p:txBody>
      </p:sp>
      <p:sp>
        <p:nvSpPr>
          <p:cNvPr id="4" name="Title 3"/>
          <p:cNvSpPr>
            <a:spLocks noGrp="1"/>
          </p:cNvSpPr>
          <p:nvPr>
            <p:ph type="title"/>
          </p:nvPr>
        </p:nvSpPr>
        <p:spPr/>
        <p:txBody>
          <a:bodyPr/>
          <a:lstStyle/>
          <a:p>
            <a:r>
              <a:rPr lang="en-GB" dirty="0"/>
              <a:t>Manufacturing Data Spaces: two scenarios*</a:t>
            </a:r>
          </a:p>
        </p:txBody>
      </p:sp>
      <p:grpSp>
        <p:nvGrpSpPr>
          <p:cNvPr id="7" name="Group 6"/>
          <p:cNvGrpSpPr/>
          <p:nvPr/>
        </p:nvGrpSpPr>
        <p:grpSpPr>
          <a:xfrm>
            <a:off x="1152979" y="3403146"/>
            <a:ext cx="4457700" cy="2432049"/>
            <a:chOff x="0" y="0"/>
            <a:chExt cx="4457700" cy="2432304"/>
          </a:xfrm>
        </p:grpSpPr>
        <p:pic>
          <p:nvPicPr>
            <p:cNvPr id="8" name="Picture 7"/>
            <p:cNvPicPr/>
            <p:nvPr/>
          </p:nvPicPr>
          <p:blipFill>
            <a:blip r:embed="rId2"/>
            <a:stretch>
              <a:fillRect/>
            </a:stretch>
          </p:blipFill>
          <p:spPr>
            <a:xfrm>
              <a:off x="3069336" y="19812"/>
              <a:ext cx="583692" cy="437388"/>
            </a:xfrm>
            <a:prstGeom prst="rect">
              <a:avLst/>
            </a:prstGeom>
          </p:spPr>
        </p:pic>
        <p:pic>
          <p:nvPicPr>
            <p:cNvPr id="9" name="Picture 8"/>
            <p:cNvPicPr/>
            <p:nvPr/>
          </p:nvPicPr>
          <p:blipFill>
            <a:blip r:embed="rId3"/>
            <a:stretch>
              <a:fillRect/>
            </a:stretch>
          </p:blipFill>
          <p:spPr>
            <a:xfrm>
              <a:off x="742188" y="0"/>
              <a:ext cx="521208" cy="416052"/>
            </a:xfrm>
            <a:prstGeom prst="rect">
              <a:avLst/>
            </a:prstGeom>
          </p:spPr>
        </p:pic>
        <p:pic>
          <p:nvPicPr>
            <p:cNvPr id="10" name="Picture 9"/>
            <p:cNvPicPr/>
            <p:nvPr/>
          </p:nvPicPr>
          <p:blipFill>
            <a:blip r:embed="rId4"/>
            <a:stretch>
              <a:fillRect/>
            </a:stretch>
          </p:blipFill>
          <p:spPr>
            <a:xfrm>
              <a:off x="309372" y="809244"/>
              <a:ext cx="861060" cy="923544"/>
            </a:xfrm>
            <a:prstGeom prst="rect">
              <a:avLst/>
            </a:prstGeom>
          </p:spPr>
        </p:pic>
        <p:pic>
          <p:nvPicPr>
            <p:cNvPr id="11" name="Picture 10"/>
            <p:cNvPicPr/>
            <p:nvPr/>
          </p:nvPicPr>
          <p:blipFill>
            <a:blip r:embed="rId4"/>
            <a:stretch>
              <a:fillRect/>
            </a:stretch>
          </p:blipFill>
          <p:spPr>
            <a:xfrm>
              <a:off x="0" y="437388"/>
              <a:ext cx="861060" cy="923544"/>
            </a:xfrm>
            <a:prstGeom prst="rect">
              <a:avLst/>
            </a:prstGeom>
          </p:spPr>
        </p:pic>
        <p:pic>
          <p:nvPicPr>
            <p:cNvPr id="12" name="Picture 11"/>
            <p:cNvPicPr/>
            <p:nvPr/>
          </p:nvPicPr>
          <p:blipFill>
            <a:blip r:embed="rId4"/>
            <a:stretch>
              <a:fillRect/>
            </a:stretch>
          </p:blipFill>
          <p:spPr>
            <a:xfrm>
              <a:off x="1170432" y="437388"/>
              <a:ext cx="862584" cy="923544"/>
            </a:xfrm>
            <a:prstGeom prst="rect">
              <a:avLst/>
            </a:prstGeom>
          </p:spPr>
        </p:pic>
        <p:pic>
          <p:nvPicPr>
            <p:cNvPr id="13" name="Picture 12"/>
            <p:cNvPicPr/>
            <p:nvPr/>
          </p:nvPicPr>
          <p:blipFill>
            <a:blip r:embed="rId5"/>
            <a:stretch>
              <a:fillRect/>
            </a:stretch>
          </p:blipFill>
          <p:spPr>
            <a:xfrm>
              <a:off x="2342388" y="504444"/>
              <a:ext cx="809244" cy="576072"/>
            </a:xfrm>
            <a:prstGeom prst="rect">
              <a:avLst/>
            </a:prstGeom>
          </p:spPr>
        </p:pic>
        <p:sp>
          <p:nvSpPr>
            <p:cNvPr id="14" name="Shape 226"/>
            <p:cNvSpPr/>
            <p:nvPr/>
          </p:nvSpPr>
          <p:spPr>
            <a:xfrm>
              <a:off x="2342388" y="437388"/>
              <a:ext cx="809244" cy="886968"/>
            </a:xfrm>
            <a:custGeom>
              <a:avLst/>
              <a:gdLst/>
              <a:ahLst/>
              <a:cxnLst/>
              <a:rect l="0" t="0" r="0" b="0"/>
              <a:pathLst>
                <a:path w="809244" h="886968">
                  <a:moveTo>
                    <a:pt x="0" y="134874"/>
                  </a:moveTo>
                  <a:cubicBezTo>
                    <a:pt x="0" y="60325"/>
                    <a:pt x="60325" y="0"/>
                    <a:pt x="134874" y="0"/>
                  </a:cubicBezTo>
                  <a:lnTo>
                    <a:pt x="674370" y="0"/>
                  </a:lnTo>
                  <a:cubicBezTo>
                    <a:pt x="748919" y="0"/>
                    <a:pt x="809244" y="60325"/>
                    <a:pt x="809244" y="134874"/>
                  </a:cubicBezTo>
                  <a:lnTo>
                    <a:pt x="809244" y="752094"/>
                  </a:lnTo>
                  <a:cubicBezTo>
                    <a:pt x="809244" y="826643"/>
                    <a:pt x="748919" y="886968"/>
                    <a:pt x="674370" y="886968"/>
                  </a:cubicBezTo>
                  <a:lnTo>
                    <a:pt x="134874" y="886968"/>
                  </a:lnTo>
                  <a:cubicBezTo>
                    <a:pt x="60325" y="886968"/>
                    <a:pt x="0" y="826643"/>
                    <a:pt x="0" y="752094"/>
                  </a:cubicBezTo>
                  <a:close/>
                </a:path>
              </a:pathLst>
            </a:custGeom>
            <a:ln w="12192" cap="flat">
              <a:miter lim="127000"/>
            </a:ln>
          </p:spPr>
          <p:style>
            <a:lnRef idx="1">
              <a:srgbClr val="A6A6A6"/>
            </a:lnRef>
            <a:fillRef idx="0">
              <a:srgbClr val="000000">
                <a:alpha val="0"/>
              </a:srgbClr>
            </a:fillRef>
            <a:effectRef idx="0">
              <a:scrgbClr r="0" g="0" b="0"/>
            </a:effectRef>
            <a:fontRef idx="none"/>
          </p:style>
          <p:txBody>
            <a:bodyPr/>
            <a:lstStyle/>
            <a:p>
              <a:endParaRPr lang="en-GB"/>
            </a:p>
          </p:txBody>
        </p:sp>
        <p:sp>
          <p:nvSpPr>
            <p:cNvPr id="15" name="Rectangle 14"/>
            <p:cNvSpPr/>
            <p:nvPr/>
          </p:nvSpPr>
          <p:spPr>
            <a:xfrm>
              <a:off x="2481326" y="1208823"/>
              <a:ext cx="689733" cy="110501"/>
            </a:xfrm>
            <a:prstGeom prst="rect">
              <a:avLst/>
            </a:prstGeom>
            <a:ln>
              <a:noFill/>
            </a:ln>
          </p:spPr>
          <p:txBody>
            <a:bodyPr vert="horz" lIns="0" tIns="0" rIns="0" bIns="0" rtlCol="0">
              <a:noAutofit/>
            </a:bodyPr>
            <a:lstStyle/>
            <a:p>
              <a:pPr>
                <a:lnSpc>
                  <a:spcPct val="107000"/>
                </a:lnSpc>
                <a:spcAft>
                  <a:spcPts val="800"/>
                </a:spcAft>
              </a:pPr>
              <a:r>
                <a:rPr lang="en-GB" sz="700">
                  <a:solidFill>
                    <a:srgbClr val="4D4D4D"/>
                  </a:solidFill>
                  <a:effectLst/>
                  <a:latin typeface="Arial" panose="020B0604020202020204" pitchFamily="34" charset="0"/>
                  <a:ea typeface="Arial" panose="020B0604020202020204" pitchFamily="34" charset="0"/>
                </a:rPr>
                <a:t>Manufacturer</a:t>
              </a:r>
              <a:endParaRPr lang="en-GB" sz="1100">
                <a:solidFill>
                  <a:srgbClr val="000000"/>
                </a:solidFill>
                <a:effectLst/>
                <a:latin typeface="Calibri" panose="020F0502020204030204" pitchFamily="34" charset="0"/>
                <a:ea typeface="Calibri" panose="020F0502020204030204" pitchFamily="34" charset="0"/>
              </a:endParaRPr>
            </a:p>
          </p:txBody>
        </p:sp>
        <p:pic>
          <p:nvPicPr>
            <p:cNvPr id="16" name="Picture 15"/>
            <p:cNvPicPr/>
            <p:nvPr/>
          </p:nvPicPr>
          <p:blipFill>
            <a:blip r:embed="rId6"/>
            <a:stretch>
              <a:fillRect/>
            </a:stretch>
          </p:blipFill>
          <p:spPr>
            <a:xfrm>
              <a:off x="3476244" y="425196"/>
              <a:ext cx="829056" cy="947928"/>
            </a:xfrm>
            <a:prstGeom prst="rect">
              <a:avLst/>
            </a:prstGeom>
          </p:spPr>
        </p:pic>
        <p:pic>
          <p:nvPicPr>
            <p:cNvPr id="17" name="Picture 16"/>
            <p:cNvPicPr/>
            <p:nvPr/>
          </p:nvPicPr>
          <p:blipFill>
            <a:blip r:embed="rId7"/>
            <a:stretch>
              <a:fillRect/>
            </a:stretch>
          </p:blipFill>
          <p:spPr>
            <a:xfrm>
              <a:off x="1170432" y="1502664"/>
              <a:ext cx="539496" cy="661416"/>
            </a:xfrm>
            <a:prstGeom prst="rect">
              <a:avLst/>
            </a:prstGeom>
          </p:spPr>
        </p:pic>
        <p:pic>
          <p:nvPicPr>
            <p:cNvPr id="18" name="Picture 17"/>
            <p:cNvPicPr/>
            <p:nvPr/>
          </p:nvPicPr>
          <p:blipFill>
            <a:blip r:embed="rId8"/>
            <a:stretch>
              <a:fillRect/>
            </a:stretch>
          </p:blipFill>
          <p:spPr>
            <a:xfrm>
              <a:off x="3038856" y="1502664"/>
              <a:ext cx="649224" cy="673608"/>
            </a:xfrm>
            <a:prstGeom prst="rect">
              <a:avLst/>
            </a:prstGeom>
          </p:spPr>
        </p:pic>
        <p:sp>
          <p:nvSpPr>
            <p:cNvPr id="19" name="Shape 234"/>
            <p:cNvSpPr/>
            <p:nvPr/>
          </p:nvSpPr>
          <p:spPr>
            <a:xfrm>
              <a:off x="2004060" y="880872"/>
              <a:ext cx="309372" cy="128016"/>
            </a:xfrm>
            <a:custGeom>
              <a:avLst/>
              <a:gdLst/>
              <a:ahLst/>
              <a:cxnLst/>
              <a:rect l="0" t="0" r="0" b="0"/>
              <a:pathLst>
                <a:path w="309372" h="128016">
                  <a:moveTo>
                    <a:pt x="64008" y="0"/>
                  </a:moveTo>
                  <a:lnTo>
                    <a:pt x="64008" y="32004"/>
                  </a:lnTo>
                  <a:lnTo>
                    <a:pt x="245364" y="32004"/>
                  </a:lnTo>
                  <a:lnTo>
                    <a:pt x="245364" y="0"/>
                  </a:lnTo>
                  <a:lnTo>
                    <a:pt x="309372" y="64008"/>
                  </a:lnTo>
                  <a:lnTo>
                    <a:pt x="245364" y="128016"/>
                  </a:lnTo>
                  <a:lnTo>
                    <a:pt x="245364" y="96012"/>
                  </a:lnTo>
                  <a:lnTo>
                    <a:pt x="64008" y="96012"/>
                  </a:lnTo>
                  <a:lnTo>
                    <a:pt x="64008" y="128016"/>
                  </a:lnTo>
                  <a:lnTo>
                    <a:pt x="0" y="64008"/>
                  </a:lnTo>
                  <a:lnTo>
                    <a:pt x="64008" y="0"/>
                  </a:lnTo>
                  <a:close/>
                </a:path>
              </a:pathLst>
            </a:custGeom>
            <a:ln w="0" cap="flat">
              <a:miter lim="127000"/>
            </a:ln>
          </p:spPr>
          <p:style>
            <a:lnRef idx="0">
              <a:srgbClr val="000000">
                <a:alpha val="0"/>
              </a:srgbClr>
            </a:lnRef>
            <a:fillRef idx="1">
              <a:srgbClr val="1C7CCA"/>
            </a:fillRef>
            <a:effectRef idx="0">
              <a:scrgbClr r="0" g="0" b="0"/>
            </a:effectRef>
            <a:fontRef idx="none"/>
          </p:style>
          <p:txBody>
            <a:bodyPr/>
            <a:lstStyle/>
            <a:p>
              <a:endParaRPr lang="en-GB"/>
            </a:p>
          </p:txBody>
        </p:sp>
        <p:sp>
          <p:nvSpPr>
            <p:cNvPr id="20" name="Shape 235"/>
            <p:cNvSpPr/>
            <p:nvPr/>
          </p:nvSpPr>
          <p:spPr>
            <a:xfrm>
              <a:off x="2004060" y="880872"/>
              <a:ext cx="309372" cy="128016"/>
            </a:xfrm>
            <a:custGeom>
              <a:avLst/>
              <a:gdLst/>
              <a:ahLst/>
              <a:cxnLst/>
              <a:rect l="0" t="0" r="0" b="0"/>
              <a:pathLst>
                <a:path w="309372" h="128016">
                  <a:moveTo>
                    <a:pt x="0" y="64008"/>
                  </a:moveTo>
                  <a:lnTo>
                    <a:pt x="64008" y="0"/>
                  </a:lnTo>
                  <a:lnTo>
                    <a:pt x="64008" y="32004"/>
                  </a:lnTo>
                  <a:lnTo>
                    <a:pt x="245364" y="32004"/>
                  </a:lnTo>
                  <a:lnTo>
                    <a:pt x="245364" y="0"/>
                  </a:lnTo>
                  <a:lnTo>
                    <a:pt x="309372" y="64008"/>
                  </a:lnTo>
                  <a:lnTo>
                    <a:pt x="245364" y="128016"/>
                  </a:lnTo>
                  <a:lnTo>
                    <a:pt x="245364" y="96012"/>
                  </a:lnTo>
                  <a:lnTo>
                    <a:pt x="64008" y="96012"/>
                  </a:lnTo>
                  <a:lnTo>
                    <a:pt x="64008" y="128016"/>
                  </a:lnTo>
                  <a:close/>
                </a:path>
              </a:pathLst>
            </a:custGeom>
            <a:ln w="12192" cap="flat">
              <a:miter lim="127000"/>
            </a:ln>
          </p:spPr>
          <p:style>
            <a:lnRef idx="1">
              <a:srgbClr val="136065"/>
            </a:lnRef>
            <a:fillRef idx="0">
              <a:srgbClr val="000000">
                <a:alpha val="0"/>
              </a:srgbClr>
            </a:fillRef>
            <a:effectRef idx="0">
              <a:scrgbClr r="0" g="0" b="0"/>
            </a:effectRef>
            <a:fontRef idx="none"/>
          </p:style>
          <p:txBody>
            <a:bodyPr/>
            <a:lstStyle/>
            <a:p>
              <a:endParaRPr lang="en-GB"/>
            </a:p>
          </p:txBody>
        </p:sp>
        <p:sp>
          <p:nvSpPr>
            <p:cNvPr id="21" name="Shape 236"/>
            <p:cNvSpPr/>
            <p:nvPr/>
          </p:nvSpPr>
          <p:spPr>
            <a:xfrm>
              <a:off x="890016" y="880872"/>
              <a:ext cx="309372" cy="128016"/>
            </a:xfrm>
            <a:custGeom>
              <a:avLst/>
              <a:gdLst/>
              <a:ahLst/>
              <a:cxnLst/>
              <a:rect l="0" t="0" r="0" b="0"/>
              <a:pathLst>
                <a:path w="309372" h="128016">
                  <a:moveTo>
                    <a:pt x="64008" y="0"/>
                  </a:moveTo>
                  <a:lnTo>
                    <a:pt x="64008" y="32004"/>
                  </a:lnTo>
                  <a:lnTo>
                    <a:pt x="245364" y="32004"/>
                  </a:lnTo>
                  <a:lnTo>
                    <a:pt x="245364" y="0"/>
                  </a:lnTo>
                  <a:lnTo>
                    <a:pt x="309372" y="64008"/>
                  </a:lnTo>
                  <a:lnTo>
                    <a:pt x="245364" y="128016"/>
                  </a:lnTo>
                  <a:lnTo>
                    <a:pt x="245364" y="96012"/>
                  </a:lnTo>
                  <a:lnTo>
                    <a:pt x="64008" y="96012"/>
                  </a:lnTo>
                  <a:lnTo>
                    <a:pt x="64008" y="128016"/>
                  </a:lnTo>
                  <a:lnTo>
                    <a:pt x="0" y="64008"/>
                  </a:lnTo>
                  <a:lnTo>
                    <a:pt x="64008" y="0"/>
                  </a:lnTo>
                  <a:close/>
                </a:path>
              </a:pathLst>
            </a:custGeom>
            <a:ln w="0" cap="flat">
              <a:miter lim="127000"/>
            </a:ln>
          </p:spPr>
          <p:style>
            <a:lnRef idx="0">
              <a:srgbClr val="000000">
                <a:alpha val="0"/>
              </a:srgbClr>
            </a:lnRef>
            <a:fillRef idx="1">
              <a:srgbClr val="1C7CCA"/>
            </a:fillRef>
            <a:effectRef idx="0">
              <a:scrgbClr r="0" g="0" b="0"/>
            </a:effectRef>
            <a:fontRef idx="none"/>
          </p:style>
          <p:txBody>
            <a:bodyPr/>
            <a:lstStyle/>
            <a:p>
              <a:endParaRPr lang="en-GB"/>
            </a:p>
          </p:txBody>
        </p:sp>
        <p:sp>
          <p:nvSpPr>
            <p:cNvPr id="22" name="Shape 237"/>
            <p:cNvSpPr/>
            <p:nvPr/>
          </p:nvSpPr>
          <p:spPr>
            <a:xfrm>
              <a:off x="890016" y="880872"/>
              <a:ext cx="309372" cy="128016"/>
            </a:xfrm>
            <a:custGeom>
              <a:avLst/>
              <a:gdLst/>
              <a:ahLst/>
              <a:cxnLst/>
              <a:rect l="0" t="0" r="0" b="0"/>
              <a:pathLst>
                <a:path w="309372" h="128016">
                  <a:moveTo>
                    <a:pt x="0" y="64008"/>
                  </a:moveTo>
                  <a:lnTo>
                    <a:pt x="64008" y="0"/>
                  </a:lnTo>
                  <a:lnTo>
                    <a:pt x="64008" y="32004"/>
                  </a:lnTo>
                  <a:lnTo>
                    <a:pt x="245364" y="32004"/>
                  </a:lnTo>
                  <a:lnTo>
                    <a:pt x="245364" y="0"/>
                  </a:lnTo>
                  <a:lnTo>
                    <a:pt x="309372" y="64008"/>
                  </a:lnTo>
                  <a:lnTo>
                    <a:pt x="245364" y="128016"/>
                  </a:lnTo>
                  <a:lnTo>
                    <a:pt x="245364" y="96012"/>
                  </a:lnTo>
                  <a:lnTo>
                    <a:pt x="64008" y="96012"/>
                  </a:lnTo>
                  <a:lnTo>
                    <a:pt x="64008" y="128016"/>
                  </a:lnTo>
                  <a:close/>
                </a:path>
              </a:pathLst>
            </a:custGeom>
            <a:ln w="12192" cap="flat">
              <a:miter lim="127000"/>
            </a:ln>
          </p:spPr>
          <p:style>
            <a:lnRef idx="1">
              <a:srgbClr val="136065"/>
            </a:lnRef>
            <a:fillRef idx="0">
              <a:srgbClr val="000000">
                <a:alpha val="0"/>
              </a:srgbClr>
            </a:fillRef>
            <a:effectRef idx="0">
              <a:scrgbClr r="0" g="0" b="0"/>
            </a:effectRef>
            <a:fontRef idx="none"/>
          </p:style>
          <p:txBody>
            <a:bodyPr/>
            <a:lstStyle/>
            <a:p>
              <a:endParaRPr lang="en-GB"/>
            </a:p>
          </p:txBody>
        </p:sp>
        <p:sp>
          <p:nvSpPr>
            <p:cNvPr id="23" name="Shape 238"/>
            <p:cNvSpPr/>
            <p:nvPr/>
          </p:nvSpPr>
          <p:spPr>
            <a:xfrm>
              <a:off x="3185160" y="880872"/>
              <a:ext cx="309372" cy="128016"/>
            </a:xfrm>
            <a:custGeom>
              <a:avLst/>
              <a:gdLst/>
              <a:ahLst/>
              <a:cxnLst/>
              <a:rect l="0" t="0" r="0" b="0"/>
              <a:pathLst>
                <a:path w="309372" h="128016">
                  <a:moveTo>
                    <a:pt x="64008" y="0"/>
                  </a:moveTo>
                  <a:lnTo>
                    <a:pt x="64008" y="32004"/>
                  </a:lnTo>
                  <a:lnTo>
                    <a:pt x="245364" y="32004"/>
                  </a:lnTo>
                  <a:lnTo>
                    <a:pt x="245364" y="0"/>
                  </a:lnTo>
                  <a:lnTo>
                    <a:pt x="309372" y="64008"/>
                  </a:lnTo>
                  <a:lnTo>
                    <a:pt x="245364" y="128016"/>
                  </a:lnTo>
                  <a:lnTo>
                    <a:pt x="245364" y="96012"/>
                  </a:lnTo>
                  <a:lnTo>
                    <a:pt x="64008" y="96012"/>
                  </a:lnTo>
                  <a:lnTo>
                    <a:pt x="64008" y="128016"/>
                  </a:lnTo>
                  <a:lnTo>
                    <a:pt x="0" y="64008"/>
                  </a:lnTo>
                  <a:lnTo>
                    <a:pt x="64008" y="0"/>
                  </a:lnTo>
                  <a:close/>
                </a:path>
              </a:pathLst>
            </a:custGeom>
            <a:ln w="0" cap="flat">
              <a:miter lim="127000"/>
            </a:ln>
          </p:spPr>
          <p:style>
            <a:lnRef idx="0">
              <a:srgbClr val="000000">
                <a:alpha val="0"/>
              </a:srgbClr>
            </a:lnRef>
            <a:fillRef idx="1">
              <a:srgbClr val="1C7CCA"/>
            </a:fillRef>
            <a:effectRef idx="0">
              <a:scrgbClr r="0" g="0" b="0"/>
            </a:effectRef>
            <a:fontRef idx="none"/>
          </p:style>
          <p:txBody>
            <a:bodyPr/>
            <a:lstStyle/>
            <a:p>
              <a:endParaRPr lang="en-GB"/>
            </a:p>
          </p:txBody>
        </p:sp>
        <p:sp>
          <p:nvSpPr>
            <p:cNvPr id="24" name="Shape 239"/>
            <p:cNvSpPr/>
            <p:nvPr/>
          </p:nvSpPr>
          <p:spPr>
            <a:xfrm>
              <a:off x="3185160" y="880872"/>
              <a:ext cx="309372" cy="128016"/>
            </a:xfrm>
            <a:custGeom>
              <a:avLst/>
              <a:gdLst/>
              <a:ahLst/>
              <a:cxnLst/>
              <a:rect l="0" t="0" r="0" b="0"/>
              <a:pathLst>
                <a:path w="309372" h="128016">
                  <a:moveTo>
                    <a:pt x="0" y="64008"/>
                  </a:moveTo>
                  <a:lnTo>
                    <a:pt x="64008" y="0"/>
                  </a:lnTo>
                  <a:lnTo>
                    <a:pt x="64008" y="32004"/>
                  </a:lnTo>
                  <a:lnTo>
                    <a:pt x="245364" y="32004"/>
                  </a:lnTo>
                  <a:lnTo>
                    <a:pt x="245364" y="0"/>
                  </a:lnTo>
                  <a:lnTo>
                    <a:pt x="309372" y="64008"/>
                  </a:lnTo>
                  <a:lnTo>
                    <a:pt x="245364" y="128016"/>
                  </a:lnTo>
                  <a:lnTo>
                    <a:pt x="245364" y="96012"/>
                  </a:lnTo>
                  <a:lnTo>
                    <a:pt x="64008" y="96012"/>
                  </a:lnTo>
                  <a:lnTo>
                    <a:pt x="64008" y="128016"/>
                  </a:lnTo>
                  <a:close/>
                </a:path>
              </a:pathLst>
            </a:custGeom>
            <a:ln w="12192" cap="flat">
              <a:miter lim="127000"/>
            </a:ln>
          </p:spPr>
          <p:style>
            <a:lnRef idx="1">
              <a:srgbClr val="136065"/>
            </a:lnRef>
            <a:fillRef idx="0">
              <a:srgbClr val="000000">
                <a:alpha val="0"/>
              </a:srgbClr>
            </a:fillRef>
            <a:effectRef idx="0">
              <a:scrgbClr r="0" g="0" b="0"/>
            </a:effectRef>
            <a:fontRef idx="none"/>
          </p:style>
          <p:txBody>
            <a:bodyPr/>
            <a:lstStyle/>
            <a:p>
              <a:endParaRPr lang="en-GB"/>
            </a:p>
          </p:txBody>
        </p:sp>
        <p:pic>
          <p:nvPicPr>
            <p:cNvPr id="25" name="Picture 24"/>
            <p:cNvPicPr/>
            <p:nvPr/>
          </p:nvPicPr>
          <p:blipFill>
            <a:blip r:embed="rId9"/>
            <a:stretch>
              <a:fillRect/>
            </a:stretch>
          </p:blipFill>
          <p:spPr>
            <a:xfrm>
              <a:off x="4110228" y="1965960"/>
              <a:ext cx="347472" cy="466344"/>
            </a:xfrm>
            <a:prstGeom prst="rect">
              <a:avLst/>
            </a:prstGeom>
          </p:spPr>
        </p:pic>
      </p:grpSp>
      <p:sp>
        <p:nvSpPr>
          <p:cNvPr id="26" name="Rectangle 25"/>
          <p:cNvSpPr/>
          <p:nvPr/>
        </p:nvSpPr>
        <p:spPr>
          <a:xfrm>
            <a:off x="3410564" y="5623292"/>
            <a:ext cx="1887055" cy="246221"/>
          </a:xfrm>
          <a:prstGeom prst="rect">
            <a:avLst/>
          </a:prstGeom>
        </p:spPr>
        <p:txBody>
          <a:bodyPr wrap="none">
            <a:spAutoFit/>
          </a:bodyPr>
          <a:lstStyle/>
          <a:p>
            <a:r>
              <a:rPr lang="en-GB" sz="1000" dirty="0">
                <a:solidFill>
                  <a:srgbClr val="4D4D4D"/>
                </a:solidFill>
                <a:latin typeface="Arial" panose="020B0604020202020204" pitchFamily="34" charset="0"/>
                <a:ea typeface="Arial" panose="020B0604020202020204" pitchFamily="34" charset="0"/>
              </a:rPr>
              <a:t>Example inspired by SECOIIA</a:t>
            </a:r>
            <a:endParaRPr lang="en-GB" sz="1000" dirty="0"/>
          </a:p>
        </p:txBody>
      </p:sp>
      <p:pic>
        <p:nvPicPr>
          <p:cNvPr id="28" name="Picture 27"/>
          <p:cNvPicPr>
            <a:picLocks noChangeAspect="1"/>
          </p:cNvPicPr>
          <p:nvPr/>
        </p:nvPicPr>
        <p:blipFill rotWithShape="1">
          <a:blip r:embed="rId10"/>
          <a:srcRect r="5192"/>
          <a:stretch/>
        </p:blipFill>
        <p:spPr>
          <a:xfrm>
            <a:off x="6567776" y="3361108"/>
            <a:ext cx="5435536" cy="2501467"/>
          </a:xfrm>
          <a:prstGeom prst="rect">
            <a:avLst/>
          </a:prstGeom>
        </p:spPr>
      </p:pic>
      <p:sp>
        <p:nvSpPr>
          <p:cNvPr id="29" name="Rectangle 28"/>
          <p:cNvSpPr/>
          <p:nvPr/>
        </p:nvSpPr>
        <p:spPr>
          <a:xfrm>
            <a:off x="11151909" y="5558237"/>
            <a:ext cx="681597" cy="246221"/>
          </a:xfrm>
          <a:prstGeom prst="rect">
            <a:avLst/>
          </a:prstGeom>
        </p:spPr>
        <p:txBody>
          <a:bodyPr wrap="none">
            <a:spAutoFit/>
          </a:bodyPr>
          <a:lstStyle/>
          <a:p>
            <a:r>
              <a:rPr lang="en-GB" sz="1000" dirty="0">
                <a:solidFill>
                  <a:srgbClr val="4D4D4D"/>
                </a:solidFill>
                <a:latin typeface="Arial" panose="020B0604020202020204" pitchFamily="34" charset="0"/>
                <a:ea typeface="Arial" panose="020B0604020202020204" pitchFamily="34" charset="0"/>
              </a:rPr>
              <a:t>Example</a:t>
            </a:r>
            <a:endParaRPr lang="en-GB" sz="1000" dirty="0"/>
          </a:p>
        </p:txBody>
      </p:sp>
      <p:sp>
        <p:nvSpPr>
          <p:cNvPr id="5" name="CasellaDiTesto 4">
            <a:extLst>
              <a:ext uri="{FF2B5EF4-FFF2-40B4-BE49-F238E27FC236}">
                <a16:creationId xmlns:a16="http://schemas.microsoft.com/office/drawing/2014/main" id="{976491FE-16B0-4C4B-8AEA-94B15B042FAE}"/>
              </a:ext>
            </a:extLst>
          </p:cNvPr>
          <p:cNvSpPr txBox="1"/>
          <p:nvPr/>
        </p:nvSpPr>
        <p:spPr>
          <a:xfrm>
            <a:off x="0" y="6234392"/>
            <a:ext cx="12192000" cy="646331"/>
          </a:xfrm>
          <a:prstGeom prst="rect">
            <a:avLst/>
          </a:prstGeom>
          <a:noFill/>
        </p:spPr>
        <p:txBody>
          <a:bodyPr wrap="square" rtlCol="0">
            <a:spAutoFit/>
          </a:bodyPr>
          <a:lstStyle/>
          <a:p>
            <a:pPr algn="ctr"/>
            <a:r>
              <a:rPr lang="en-GB" dirty="0"/>
              <a:t>*NOTE. A product life cycle scenario, materials modelling and circular economy in Horizon EU,</a:t>
            </a:r>
          </a:p>
          <a:p>
            <a:pPr algn="ctr"/>
            <a:r>
              <a:rPr lang="en-GB" dirty="0"/>
              <a:t>Destination 1 TWIN TRANSITION, Destination 2 RESILIENCE and Destination 3 DATA </a:t>
            </a:r>
          </a:p>
        </p:txBody>
      </p:sp>
    </p:spTree>
    <p:extLst>
      <p:ext uri="{BB962C8B-B14F-4D97-AF65-F5344CB8AC3E}">
        <p14:creationId xmlns:p14="http://schemas.microsoft.com/office/powerpoint/2010/main" val="2178231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2"/>
          <p:cNvSpPr/>
          <p:nvPr/>
        </p:nvSpPr>
        <p:spPr>
          <a:xfrm>
            <a:off x="191288" y="147484"/>
            <a:ext cx="12000711" cy="66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2600" b="1" strike="noStrike" spc="-1" dirty="0">
                <a:solidFill>
                  <a:srgbClr val="0A56A4"/>
                </a:solidFill>
                <a:latin typeface="Montserrat"/>
                <a:ea typeface="DejaVu Sans"/>
              </a:rPr>
              <a:t>Data Spaces for Manufacturing: the EC Perspective, Embryonic DS</a:t>
            </a:r>
            <a:endParaRPr lang="en-US" sz="2600" b="0" strike="noStrike" spc="-1" dirty="0">
              <a:latin typeface="Arial"/>
            </a:endParaRPr>
          </a:p>
        </p:txBody>
      </p:sp>
      <p:pic>
        <p:nvPicPr>
          <p:cNvPr id="3" name="Immagine 2">
            <a:extLst>
              <a:ext uri="{FF2B5EF4-FFF2-40B4-BE49-F238E27FC236}">
                <a16:creationId xmlns:a16="http://schemas.microsoft.com/office/drawing/2014/main" id="{E8DCFD42-38BD-4580-AD8A-0EF4DC3A7D8C}"/>
              </a:ext>
            </a:extLst>
          </p:cNvPr>
          <p:cNvPicPr>
            <a:picLocks noChangeAspect="1"/>
          </p:cNvPicPr>
          <p:nvPr/>
        </p:nvPicPr>
        <p:blipFill>
          <a:blip r:embed="rId3"/>
          <a:stretch>
            <a:fillRect/>
          </a:stretch>
        </p:blipFill>
        <p:spPr>
          <a:xfrm>
            <a:off x="1065377" y="1015602"/>
            <a:ext cx="9643428" cy="5449107"/>
          </a:xfrm>
          <a:prstGeom prst="rect">
            <a:avLst/>
          </a:prstGeom>
        </p:spPr>
      </p:pic>
      <p:pic>
        <p:nvPicPr>
          <p:cNvPr id="4" name="Immagine 3" descr="Immagine che contiene testo&#10;&#10;Descrizione generata automaticamente">
            <a:extLst>
              <a:ext uri="{FF2B5EF4-FFF2-40B4-BE49-F238E27FC236}">
                <a16:creationId xmlns:a16="http://schemas.microsoft.com/office/drawing/2014/main" id="{99A72754-EDF2-4D64-B694-7407C0A9C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521" y="1745227"/>
            <a:ext cx="1632001" cy="638294"/>
          </a:xfrm>
          <a:prstGeom prst="rect">
            <a:avLst/>
          </a:prstGeom>
        </p:spPr>
      </p:pic>
      <p:pic>
        <p:nvPicPr>
          <p:cNvPr id="5" name="Immagine 4">
            <a:extLst>
              <a:ext uri="{FF2B5EF4-FFF2-40B4-BE49-F238E27FC236}">
                <a16:creationId xmlns:a16="http://schemas.microsoft.com/office/drawing/2014/main" id="{16AB29EC-F86E-426C-82A2-A740546558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6673" y="3171400"/>
            <a:ext cx="1584179" cy="411887"/>
          </a:xfrm>
          <a:prstGeom prst="rect">
            <a:avLst/>
          </a:prstGeom>
        </p:spPr>
      </p:pic>
      <p:pic>
        <p:nvPicPr>
          <p:cNvPr id="6" name="Immagine 5">
            <a:extLst>
              <a:ext uri="{FF2B5EF4-FFF2-40B4-BE49-F238E27FC236}">
                <a16:creationId xmlns:a16="http://schemas.microsoft.com/office/drawing/2014/main" id="{F371AF56-A3B0-4DA6-8FBE-D5A147736E16}"/>
              </a:ext>
            </a:extLst>
          </p:cNvPr>
          <p:cNvPicPr>
            <a:picLocks noChangeAspect="1"/>
          </p:cNvPicPr>
          <p:nvPr/>
        </p:nvPicPr>
        <p:blipFill>
          <a:blip r:embed="rId6"/>
          <a:stretch>
            <a:fillRect/>
          </a:stretch>
        </p:blipFill>
        <p:spPr>
          <a:xfrm>
            <a:off x="7958295" y="2664668"/>
            <a:ext cx="2033872" cy="506732"/>
          </a:xfrm>
          <a:prstGeom prst="rect">
            <a:avLst/>
          </a:prstGeom>
        </p:spPr>
      </p:pic>
    </p:spTree>
    <p:extLst>
      <p:ext uri="{BB962C8B-B14F-4D97-AF65-F5344CB8AC3E}">
        <p14:creationId xmlns:p14="http://schemas.microsoft.com/office/powerpoint/2010/main" val="3242917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2"/>
          <p:cNvSpPr/>
          <p:nvPr/>
        </p:nvSpPr>
        <p:spPr>
          <a:xfrm>
            <a:off x="171624" y="157316"/>
            <a:ext cx="12020376" cy="66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2600" b="1" strike="noStrike" spc="-1" dirty="0">
                <a:solidFill>
                  <a:srgbClr val="0A56A4"/>
                </a:solidFill>
                <a:latin typeface="Montserrat"/>
                <a:ea typeface="DejaVu Sans"/>
              </a:rPr>
              <a:t>Data Spaces </a:t>
            </a:r>
            <a:r>
              <a:rPr lang="en-US" sz="2600" b="1" spc="-1" dirty="0">
                <a:solidFill>
                  <a:srgbClr val="0A56A4"/>
                </a:solidFill>
                <a:latin typeface="Montserrat"/>
                <a:ea typeface="DejaVu Sans"/>
              </a:rPr>
              <a:t>for Industrial IoT in A</a:t>
            </a:r>
            <a:r>
              <a:rPr lang="en-US" sz="2600" b="1" strike="noStrike" spc="-1" dirty="0">
                <a:solidFill>
                  <a:srgbClr val="0A56A4"/>
                </a:solidFill>
                <a:latin typeface="Montserrat"/>
                <a:ea typeface="DejaVu Sans"/>
              </a:rPr>
              <a:t>ero: Drilling Robot Monitoring</a:t>
            </a:r>
          </a:p>
        </p:txBody>
      </p:sp>
      <p:pic>
        <p:nvPicPr>
          <p:cNvPr id="13" name="Immagine 12">
            <a:extLst>
              <a:ext uri="{FF2B5EF4-FFF2-40B4-BE49-F238E27FC236}">
                <a16:creationId xmlns:a16="http://schemas.microsoft.com/office/drawing/2014/main" id="{BA3F8B87-8E5F-492A-A879-3B57FEE1389D}"/>
              </a:ext>
            </a:extLst>
          </p:cNvPr>
          <p:cNvPicPr>
            <a:picLocks noChangeAspect="1"/>
          </p:cNvPicPr>
          <p:nvPr/>
        </p:nvPicPr>
        <p:blipFill>
          <a:blip r:embed="rId3"/>
          <a:stretch>
            <a:fillRect/>
          </a:stretch>
        </p:blipFill>
        <p:spPr>
          <a:xfrm>
            <a:off x="3153024" y="3814916"/>
            <a:ext cx="1869358" cy="2492477"/>
          </a:xfrm>
          <a:prstGeom prst="rect">
            <a:avLst/>
          </a:prstGeom>
        </p:spPr>
      </p:pic>
      <p:sp>
        <p:nvSpPr>
          <p:cNvPr id="14" name="Rettangolo 13">
            <a:extLst>
              <a:ext uri="{FF2B5EF4-FFF2-40B4-BE49-F238E27FC236}">
                <a16:creationId xmlns:a16="http://schemas.microsoft.com/office/drawing/2014/main" id="{DA0EEC43-340E-403F-A536-F547ED8BB46A}"/>
              </a:ext>
            </a:extLst>
          </p:cNvPr>
          <p:cNvSpPr/>
          <p:nvPr/>
        </p:nvSpPr>
        <p:spPr>
          <a:xfrm>
            <a:off x="3374864" y="2831690"/>
            <a:ext cx="1425677" cy="5161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100" dirty="0"/>
              <a:t>GATEWAY (Siemens IoT 2040</a:t>
            </a:r>
          </a:p>
        </p:txBody>
      </p:sp>
      <p:cxnSp>
        <p:nvCxnSpPr>
          <p:cNvPr id="15" name="Connettore 2 14">
            <a:extLst>
              <a:ext uri="{FF2B5EF4-FFF2-40B4-BE49-F238E27FC236}">
                <a16:creationId xmlns:a16="http://schemas.microsoft.com/office/drawing/2014/main" id="{16CF76B0-1067-4D87-B439-9F78B73737A1}"/>
              </a:ext>
            </a:extLst>
          </p:cNvPr>
          <p:cNvCxnSpPr>
            <a:stCxn id="13" idx="0"/>
            <a:endCxn id="14" idx="2"/>
          </p:cNvCxnSpPr>
          <p:nvPr/>
        </p:nvCxnSpPr>
        <p:spPr>
          <a:xfrm flipV="1">
            <a:off x="4087703" y="3347882"/>
            <a:ext cx="0" cy="467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5BA91E85-1A39-4C14-B487-23B974209FC1}"/>
              </a:ext>
            </a:extLst>
          </p:cNvPr>
          <p:cNvCxnSpPr>
            <a:stCxn id="14" idx="0"/>
          </p:cNvCxnSpPr>
          <p:nvPr/>
        </p:nvCxnSpPr>
        <p:spPr>
          <a:xfrm flipV="1">
            <a:off x="4087703" y="2399071"/>
            <a:ext cx="366307" cy="4326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3ABA3A3C-6C8F-4279-91A9-445F4B3FD6B0}"/>
              </a:ext>
            </a:extLst>
          </p:cNvPr>
          <p:cNvSpPr txBox="1"/>
          <p:nvPr/>
        </p:nvSpPr>
        <p:spPr>
          <a:xfrm>
            <a:off x="4057536" y="3456036"/>
            <a:ext cx="1086383" cy="914400"/>
          </a:xfrm>
          <a:prstGeom prst="rect">
            <a:avLst/>
          </a:prstGeom>
        </p:spPr>
        <p:txBody>
          <a:bodyPr wrap="none" rtlCol="0">
            <a:noAutofit/>
          </a:bodyPr>
          <a:lstStyle/>
          <a:p>
            <a:pPr marL="0" indent="0">
              <a:lnSpc>
                <a:spcPct val="100000"/>
              </a:lnSpc>
              <a:spcBef>
                <a:spcPts val="2200"/>
              </a:spcBef>
              <a:buClr>
                <a:schemeClr val="accent3"/>
              </a:buClr>
              <a:buSzPct val="150000"/>
              <a:buFontTx/>
              <a:buNone/>
            </a:pPr>
            <a:r>
              <a:rPr lang="it-IT" sz="1100" b="1" spc="0" dirty="0" err="1"/>
              <a:t>Modbus</a:t>
            </a:r>
            <a:r>
              <a:rPr lang="it-IT" sz="1100" b="1" spc="0" dirty="0"/>
              <a:t> RTU</a:t>
            </a:r>
          </a:p>
        </p:txBody>
      </p:sp>
      <p:pic>
        <p:nvPicPr>
          <p:cNvPr id="18" name="Immagine 17">
            <a:extLst>
              <a:ext uri="{FF2B5EF4-FFF2-40B4-BE49-F238E27FC236}">
                <a16:creationId xmlns:a16="http://schemas.microsoft.com/office/drawing/2014/main" id="{447DF38B-CA54-46CF-828B-EC19B0635D79}"/>
              </a:ext>
            </a:extLst>
          </p:cNvPr>
          <p:cNvPicPr>
            <a:picLocks noChangeAspect="1"/>
          </p:cNvPicPr>
          <p:nvPr/>
        </p:nvPicPr>
        <p:blipFill>
          <a:blip r:embed="rId4"/>
          <a:stretch>
            <a:fillRect/>
          </a:stretch>
        </p:blipFill>
        <p:spPr>
          <a:xfrm>
            <a:off x="4600727" y="5546082"/>
            <a:ext cx="1467619" cy="757718"/>
          </a:xfrm>
          <a:prstGeom prst="rect">
            <a:avLst/>
          </a:prstGeom>
          <a:ln>
            <a:solidFill>
              <a:schemeClr val="accent1"/>
            </a:solidFill>
          </a:ln>
        </p:spPr>
      </p:pic>
      <p:pic>
        <p:nvPicPr>
          <p:cNvPr id="19" name="Picture 2" descr="Risultati immagini per probe sensor">
            <a:extLst>
              <a:ext uri="{FF2B5EF4-FFF2-40B4-BE49-F238E27FC236}">
                <a16:creationId xmlns:a16="http://schemas.microsoft.com/office/drawing/2014/main" id="{2CE4AB89-C2B5-4C83-BB67-2FB0457EE9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887" y="1136024"/>
            <a:ext cx="1100818" cy="1100818"/>
          </a:xfrm>
          <a:prstGeom prst="rect">
            <a:avLst/>
          </a:prstGeom>
          <a:noFill/>
          <a:extLst>
            <a:ext uri="{909E8E84-426E-40DD-AFC4-6F175D3DCCD1}">
              <a14:hiddenFill xmlns:a14="http://schemas.microsoft.com/office/drawing/2010/main">
                <a:solidFill>
                  <a:srgbClr val="FFFFFF"/>
                </a:solidFill>
              </a14:hiddenFill>
            </a:ext>
          </a:extLst>
        </p:spPr>
      </p:pic>
      <p:sp>
        <p:nvSpPr>
          <p:cNvPr id="20" name="CasellaDiTesto 19">
            <a:extLst>
              <a:ext uri="{FF2B5EF4-FFF2-40B4-BE49-F238E27FC236}">
                <a16:creationId xmlns:a16="http://schemas.microsoft.com/office/drawing/2014/main" id="{DCC4F1E1-9BED-4D7F-B97A-A3066B0EF506}"/>
              </a:ext>
            </a:extLst>
          </p:cNvPr>
          <p:cNvSpPr txBox="1"/>
          <p:nvPr/>
        </p:nvSpPr>
        <p:spPr>
          <a:xfrm>
            <a:off x="4106192" y="1325868"/>
            <a:ext cx="1425678" cy="275298"/>
          </a:xfrm>
          <a:prstGeom prst="rect">
            <a:avLst/>
          </a:prstGeom>
        </p:spPr>
        <p:txBody>
          <a:bodyPr wrap="none" rtlCol="0">
            <a:noAutofit/>
          </a:bodyPr>
          <a:lstStyle/>
          <a:p>
            <a:pPr marL="0" indent="0">
              <a:lnSpc>
                <a:spcPct val="100000"/>
              </a:lnSpc>
              <a:spcBef>
                <a:spcPts val="2200"/>
              </a:spcBef>
              <a:buClr>
                <a:schemeClr val="accent3"/>
              </a:buClr>
              <a:buSzPct val="150000"/>
              <a:buFontTx/>
              <a:buNone/>
            </a:pPr>
            <a:r>
              <a:rPr lang="it-IT" sz="1200" b="1" spc="0" dirty="0"/>
              <a:t>Probe </a:t>
            </a:r>
            <a:r>
              <a:rPr lang="it-IT" sz="1200" b="1" spc="0" dirty="0" err="1"/>
              <a:t>sensor</a:t>
            </a:r>
            <a:endParaRPr lang="it-IT" sz="1200" b="1" spc="0" dirty="0"/>
          </a:p>
        </p:txBody>
      </p:sp>
      <p:cxnSp>
        <p:nvCxnSpPr>
          <p:cNvPr id="21" name="Connettore 2 20">
            <a:extLst>
              <a:ext uri="{FF2B5EF4-FFF2-40B4-BE49-F238E27FC236}">
                <a16:creationId xmlns:a16="http://schemas.microsoft.com/office/drawing/2014/main" id="{1060508D-9B30-41F7-BC04-BB0809BC70B5}"/>
              </a:ext>
            </a:extLst>
          </p:cNvPr>
          <p:cNvCxnSpPr>
            <a:cxnSpLocks/>
          </p:cNvCxnSpPr>
          <p:nvPr/>
        </p:nvCxnSpPr>
        <p:spPr>
          <a:xfrm>
            <a:off x="4039770" y="1852338"/>
            <a:ext cx="366307" cy="153442"/>
          </a:xfrm>
          <a:prstGeom prst="straightConnector1">
            <a:avLst/>
          </a:prstGeom>
          <a:ln>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2" name="Picture 4">
            <a:extLst>
              <a:ext uri="{FF2B5EF4-FFF2-40B4-BE49-F238E27FC236}">
                <a16:creationId xmlns:a16="http://schemas.microsoft.com/office/drawing/2014/main" id="{DA06F2FF-F98E-449D-BB4B-7E51E012C807}"/>
              </a:ext>
            </a:extLst>
          </p:cNvPr>
          <p:cNvPicPr>
            <a:picLocks noChangeAspect="1"/>
          </p:cNvPicPr>
          <p:nvPr/>
        </p:nvPicPr>
        <p:blipFill>
          <a:blip r:embed="rId6"/>
          <a:stretch>
            <a:fillRect/>
          </a:stretch>
        </p:blipFill>
        <p:spPr>
          <a:xfrm>
            <a:off x="5768889" y="3795252"/>
            <a:ext cx="1471412" cy="1103559"/>
          </a:xfrm>
          <a:prstGeom prst="rect">
            <a:avLst/>
          </a:prstGeom>
        </p:spPr>
      </p:pic>
      <p:pic>
        <p:nvPicPr>
          <p:cNvPr id="23" name="Picture 9">
            <a:extLst>
              <a:ext uri="{FF2B5EF4-FFF2-40B4-BE49-F238E27FC236}">
                <a16:creationId xmlns:a16="http://schemas.microsoft.com/office/drawing/2014/main" id="{A6C88CDB-66EB-4A3E-AC46-DBE3512C2B2F}"/>
              </a:ext>
            </a:extLst>
          </p:cNvPr>
          <p:cNvPicPr>
            <a:picLocks noChangeAspect="1"/>
          </p:cNvPicPr>
          <p:nvPr/>
        </p:nvPicPr>
        <p:blipFill rotWithShape="1">
          <a:blip r:embed="rId7"/>
          <a:srcRect b="8188"/>
          <a:stretch/>
        </p:blipFill>
        <p:spPr>
          <a:xfrm>
            <a:off x="7166867" y="3841954"/>
            <a:ext cx="1053754" cy="966019"/>
          </a:xfrm>
          <a:prstGeom prst="rect">
            <a:avLst/>
          </a:prstGeom>
        </p:spPr>
      </p:pic>
      <p:sp>
        <p:nvSpPr>
          <p:cNvPr id="24" name="Rettangolo 23">
            <a:extLst>
              <a:ext uri="{FF2B5EF4-FFF2-40B4-BE49-F238E27FC236}">
                <a16:creationId xmlns:a16="http://schemas.microsoft.com/office/drawing/2014/main" id="{2C850C03-C3C4-4FC3-AC65-3F9B829BBF2B}"/>
              </a:ext>
            </a:extLst>
          </p:cNvPr>
          <p:cNvSpPr/>
          <p:nvPr/>
        </p:nvSpPr>
        <p:spPr>
          <a:xfrm>
            <a:off x="6276358" y="1136024"/>
            <a:ext cx="1257300" cy="40663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it-IT" dirty="0"/>
              <a:t>APM</a:t>
            </a:r>
          </a:p>
        </p:txBody>
      </p:sp>
      <p:cxnSp>
        <p:nvCxnSpPr>
          <p:cNvPr id="25" name="Connettore 2 24">
            <a:extLst>
              <a:ext uri="{FF2B5EF4-FFF2-40B4-BE49-F238E27FC236}">
                <a16:creationId xmlns:a16="http://schemas.microsoft.com/office/drawing/2014/main" id="{0BA40D2C-5E40-44D8-AB4F-AC4141D4E2B8}"/>
              </a:ext>
            </a:extLst>
          </p:cNvPr>
          <p:cNvCxnSpPr>
            <a:stCxn id="24" idx="2"/>
          </p:cNvCxnSpPr>
          <p:nvPr/>
        </p:nvCxnSpPr>
        <p:spPr>
          <a:xfrm>
            <a:off x="6905008" y="1542657"/>
            <a:ext cx="9525" cy="394912"/>
          </a:xfrm>
          <a:prstGeom prst="straightConnector1">
            <a:avLst/>
          </a:prstGeom>
          <a:ln>
            <a:solidFill>
              <a:schemeClr val="accent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26" name="Immagine 25">
            <a:extLst>
              <a:ext uri="{FF2B5EF4-FFF2-40B4-BE49-F238E27FC236}">
                <a16:creationId xmlns:a16="http://schemas.microsoft.com/office/drawing/2014/main" id="{021957FC-D6DE-4F36-8A89-733F468F3A7A}"/>
              </a:ext>
            </a:extLst>
          </p:cNvPr>
          <p:cNvPicPr>
            <a:picLocks noChangeAspect="1"/>
          </p:cNvPicPr>
          <p:nvPr/>
        </p:nvPicPr>
        <p:blipFill rotWithShape="1">
          <a:blip r:embed="rId8"/>
          <a:srcRect l="35171" t="86967" r="39407"/>
          <a:stretch/>
        </p:blipFill>
        <p:spPr>
          <a:xfrm>
            <a:off x="9619375" y="3627281"/>
            <a:ext cx="1962150" cy="514760"/>
          </a:xfrm>
          <a:prstGeom prst="rect">
            <a:avLst/>
          </a:prstGeom>
        </p:spPr>
      </p:pic>
      <p:grpSp>
        <p:nvGrpSpPr>
          <p:cNvPr id="27" name="Gruppo 26">
            <a:extLst>
              <a:ext uri="{FF2B5EF4-FFF2-40B4-BE49-F238E27FC236}">
                <a16:creationId xmlns:a16="http://schemas.microsoft.com/office/drawing/2014/main" id="{F941503A-EA4C-46F8-9F39-E84CBD840DB2}"/>
              </a:ext>
            </a:extLst>
          </p:cNvPr>
          <p:cNvGrpSpPr/>
          <p:nvPr/>
        </p:nvGrpSpPr>
        <p:grpSpPr>
          <a:xfrm>
            <a:off x="4350101" y="1542657"/>
            <a:ext cx="7718323" cy="3949665"/>
            <a:chOff x="1321768" y="1110038"/>
            <a:chExt cx="7718323" cy="3949665"/>
          </a:xfrm>
        </p:grpSpPr>
        <p:pic>
          <p:nvPicPr>
            <p:cNvPr id="28" name="Immagine 27">
              <a:extLst>
                <a:ext uri="{FF2B5EF4-FFF2-40B4-BE49-F238E27FC236}">
                  <a16:creationId xmlns:a16="http://schemas.microsoft.com/office/drawing/2014/main" id="{CCE1D0F3-3DB5-4861-8A28-79183E34A010}"/>
                </a:ext>
              </a:extLst>
            </p:cNvPr>
            <p:cNvPicPr>
              <a:picLocks noChangeAspect="1"/>
            </p:cNvPicPr>
            <p:nvPr/>
          </p:nvPicPr>
          <p:blipFill>
            <a:blip r:embed="rId8"/>
            <a:stretch>
              <a:fillRect/>
            </a:stretch>
          </p:blipFill>
          <p:spPr>
            <a:xfrm>
              <a:off x="1321768" y="1110038"/>
              <a:ext cx="7718323" cy="3949665"/>
            </a:xfrm>
            <a:prstGeom prst="rect">
              <a:avLst/>
            </a:prstGeom>
          </p:spPr>
        </p:pic>
        <p:sp>
          <p:nvSpPr>
            <p:cNvPr id="29" name="Rettangolo 28">
              <a:extLst>
                <a:ext uri="{FF2B5EF4-FFF2-40B4-BE49-F238E27FC236}">
                  <a16:creationId xmlns:a16="http://schemas.microsoft.com/office/drawing/2014/main" id="{6CD432BC-CD12-4B37-A4D1-FCC3D3496587}"/>
                </a:ext>
              </a:extLst>
            </p:cNvPr>
            <p:cNvSpPr/>
            <p:nvPr/>
          </p:nvSpPr>
          <p:spPr>
            <a:xfrm>
              <a:off x="4010025" y="4628535"/>
              <a:ext cx="1952625" cy="431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37" name="Immagine 36" descr="Immagine che contiene testo, interni, motore&#10;&#10;Descrizione generata automaticamente">
            <a:extLst>
              <a:ext uri="{FF2B5EF4-FFF2-40B4-BE49-F238E27FC236}">
                <a16:creationId xmlns:a16="http://schemas.microsoft.com/office/drawing/2014/main" id="{2909B379-DCEE-4522-931A-58E590C0B5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975" y="4095416"/>
            <a:ext cx="2944512" cy="2208384"/>
          </a:xfrm>
          <a:prstGeom prst="rect">
            <a:avLst/>
          </a:prstGeom>
        </p:spPr>
      </p:pic>
      <p:sp>
        <p:nvSpPr>
          <p:cNvPr id="38" name="Ovale 37">
            <a:extLst>
              <a:ext uri="{FF2B5EF4-FFF2-40B4-BE49-F238E27FC236}">
                <a16:creationId xmlns:a16="http://schemas.microsoft.com/office/drawing/2014/main" id="{5A03FF66-3CAA-4AD4-9342-11832E3DDEA4}"/>
              </a:ext>
            </a:extLst>
          </p:cNvPr>
          <p:cNvSpPr/>
          <p:nvPr/>
        </p:nvSpPr>
        <p:spPr>
          <a:xfrm>
            <a:off x="260725" y="5492322"/>
            <a:ext cx="781495" cy="66996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9" name="Immagine 38">
            <a:extLst>
              <a:ext uri="{FF2B5EF4-FFF2-40B4-BE49-F238E27FC236}">
                <a16:creationId xmlns:a16="http://schemas.microsoft.com/office/drawing/2014/main" id="{98A92E8D-F8B0-4F35-9069-A123FD016CDC}"/>
              </a:ext>
            </a:extLst>
          </p:cNvPr>
          <p:cNvPicPr>
            <a:picLocks noChangeAspect="1"/>
          </p:cNvPicPr>
          <p:nvPr/>
        </p:nvPicPr>
        <p:blipFill>
          <a:blip r:embed="rId10"/>
          <a:stretch>
            <a:fillRect/>
          </a:stretch>
        </p:blipFill>
        <p:spPr>
          <a:xfrm>
            <a:off x="126678" y="692654"/>
            <a:ext cx="2690965" cy="670445"/>
          </a:xfrm>
          <a:prstGeom prst="rect">
            <a:avLst/>
          </a:prstGeom>
        </p:spPr>
      </p:pic>
      <p:pic>
        <p:nvPicPr>
          <p:cNvPr id="41" name="Immagine 40">
            <a:extLst>
              <a:ext uri="{FF2B5EF4-FFF2-40B4-BE49-F238E27FC236}">
                <a16:creationId xmlns:a16="http://schemas.microsoft.com/office/drawing/2014/main" id="{D4DB46E0-23C8-45BD-A807-F3E28A88A6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0475" y="1420106"/>
            <a:ext cx="1964080" cy="2618773"/>
          </a:xfrm>
          <a:prstGeom prst="rect">
            <a:avLst/>
          </a:prstGeom>
        </p:spPr>
      </p:pic>
    </p:spTree>
    <p:extLst>
      <p:ext uri="{BB962C8B-B14F-4D97-AF65-F5344CB8AC3E}">
        <p14:creationId xmlns:p14="http://schemas.microsoft.com/office/powerpoint/2010/main" val="124755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2"/>
          <p:cNvSpPr/>
          <p:nvPr/>
        </p:nvSpPr>
        <p:spPr>
          <a:xfrm>
            <a:off x="171624" y="157316"/>
            <a:ext cx="12020376" cy="66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2600" b="1" strike="noStrike" spc="-1" dirty="0">
                <a:solidFill>
                  <a:srgbClr val="0A56A4"/>
                </a:solidFill>
                <a:latin typeface="Montserrat"/>
                <a:ea typeface="DejaVu Sans"/>
              </a:rPr>
              <a:t>Data Spaces </a:t>
            </a:r>
            <a:r>
              <a:rPr lang="en-US" sz="2600" b="1" spc="-1" dirty="0">
                <a:solidFill>
                  <a:srgbClr val="0A56A4"/>
                </a:solidFill>
                <a:latin typeface="Montserrat"/>
                <a:ea typeface="DejaVu Sans"/>
              </a:rPr>
              <a:t>for VR/AR in A</a:t>
            </a:r>
            <a:r>
              <a:rPr lang="en-US" sz="2600" b="1" strike="noStrike" spc="-1" dirty="0">
                <a:solidFill>
                  <a:srgbClr val="0A56A4"/>
                </a:solidFill>
                <a:latin typeface="Montserrat"/>
                <a:ea typeface="DejaVu Sans"/>
              </a:rPr>
              <a:t>ero: Operations Support in Assembly</a:t>
            </a:r>
          </a:p>
        </p:txBody>
      </p:sp>
      <p:pic>
        <p:nvPicPr>
          <p:cNvPr id="4" name="Picture 3">
            <a:extLst>
              <a:ext uri="{FF2B5EF4-FFF2-40B4-BE49-F238E27FC236}">
                <a16:creationId xmlns:a16="http://schemas.microsoft.com/office/drawing/2014/main" id="{13B8D153-CAEA-45DB-81E4-A91B63EAAC64}"/>
              </a:ext>
            </a:extLst>
          </p:cNvPr>
          <p:cNvPicPr>
            <a:picLocks noChangeAspect="1"/>
          </p:cNvPicPr>
          <p:nvPr/>
        </p:nvPicPr>
        <p:blipFill>
          <a:blip r:embed="rId3"/>
          <a:stretch>
            <a:fillRect/>
          </a:stretch>
        </p:blipFill>
        <p:spPr>
          <a:xfrm>
            <a:off x="6096000" y="777562"/>
            <a:ext cx="6096000" cy="2877574"/>
          </a:xfrm>
          <a:prstGeom prst="rect">
            <a:avLst/>
          </a:prstGeom>
        </p:spPr>
      </p:pic>
      <p:pic>
        <p:nvPicPr>
          <p:cNvPr id="5" name="Picture 5">
            <a:extLst>
              <a:ext uri="{FF2B5EF4-FFF2-40B4-BE49-F238E27FC236}">
                <a16:creationId xmlns:a16="http://schemas.microsoft.com/office/drawing/2014/main" id="{1B312C31-05A2-4DC4-A1A2-9A1AAA7EBE0E}"/>
              </a:ext>
            </a:extLst>
          </p:cNvPr>
          <p:cNvPicPr>
            <a:picLocks noChangeAspect="1"/>
          </p:cNvPicPr>
          <p:nvPr/>
        </p:nvPicPr>
        <p:blipFill>
          <a:blip r:embed="rId4"/>
          <a:stretch>
            <a:fillRect/>
          </a:stretch>
        </p:blipFill>
        <p:spPr>
          <a:xfrm>
            <a:off x="6096000" y="3948099"/>
            <a:ext cx="6095999" cy="2902076"/>
          </a:xfrm>
          <a:prstGeom prst="rect">
            <a:avLst/>
          </a:prstGeom>
        </p:spPr>
      </p:pic>
      <p:sp>
        <p:nvSpPr>
          <p:cNvPr id="6" name="TextBox 8">
            <a:extLst>
              <a:ext uri="{FF2B5EF4-FFF2-40B4-BE49-F238E27FC236}">
                <a16:creationId xmlns:a16="http://schemas.microsoft.com/office/drawing/2014/main" id="{FA9BA6D1-3664-46BD-86EA-8C204C07E00F}"/>
              </a:ext>
            </a:extLst>
          </p:cNvPr>
          <p:cNvSpPr txBox="1"/>
          <p:nvPr/>
        </p:nvSpPr>
        <p:spPr>
          <a:xfrm>
            <a:off x="38803" y="974963"/>
            <a:ext cx="6094520" cy="3693319"/>
          </a:xfrm>
          <a:prstGeom prst="rect">
            <a:avLst/>
          </a:prstGeom>
          <a:noFill/>
        </p:spPr>
        <p:txBody>
          <a:bodyPr wrap="square">
            <a:spAutoFit/>
          </a:bodyPr>
          <a:lstStyle/>
          <a:p>
            <a:r>
              <a:rPr lang="en-US" dirty="0"/>
              <a:t>Technicians always connected to the latest version of procedures providing contextualized support. Technicians always connected to the latest version of procedures providing contextualized support </a:t>
            </a:r>
          </a:p>
          <a:p>
            <a:endParaRPr lang="en-US" dirty="0"/>
          </a:p>
          <a:p>
            <a:r>
              <a:rPr lang="en-US" dirty="0"/>
              <a:t>Input</a:t>
            </a:r>
          </a:p>
          <a:p>
            <a:r>
              <a:rPr lang="en-US" dirty="0"/>
              <a:t>Assembly instructions</a:t>
            </a:r>
          </a:p>
          <a:p>
            <a:r>
              <a:rPr lang="en-US" dirty="0"/>
              <a:t>Procedure execution video</a:t>
            </a:r>
          </a:p>
          <a:p>
            <a:endParaRPr lang="en-US" dirty="0"/>
          </a:p>
          <a:p>
            <a:r>
              <a:rPr lang="en-US" dirty="0"/>
              <a:t>Output</a:t>
            </a:r>
          </a:p>
          <a:p>
            <a:r>
              <a:rPr lang="en-US" dirty="0"/>
              <a:t>Augmented Reality assembly application working on Augmented Reality Headset (HoloLens/Vuzix), tablet/smartphones</a:t>
            </a:r>
          </a:p>
        </p:txBody>
      </p:sp>
      <p:pic>
        <p:nvPicPr>
          <p:cNvPr id="7" name="Picture 9" descr="A close up of a sign&#10;&#10;Description automatically generated">
            <a:extLst>
              <a:ext uri="{FF2B5EF4-FFF2-40B4-BE49-F238E27FC236}">
                <a16:creationId xmlns:a16="http://schemas.microsoft.com/office/drawing/2014/main" id="{95A7794F-4C82-4A8D-957C-B637229DEED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1710" y="5093829"/>
            <a:ext cx="1387197" cy="1387197"/>
          </a:xfrm>
          <a:prstGeom prst="rect">
            <a:avLst/>
          </a:prstGeom>
        </p:spPr>
      </p:pic>
      <p:pic>
        <p:nvPicPr>
          <p:cNvPr id="8" name="Picture 10">
            <a:extLst>
              <a:ext uri="{FF2B5EF4-FFF2-40B4-BE49-F238E27FC236}">
                <a16:creationId xmlns:a16="http://schemas.microsoft.com/office/drawing/2014/main" id="{34EC5613-A0A4-4264-BBCF-63BD9BDD68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33100" y="5494461"/>
            <a:ext cx="1909550" cy="930050"/>
          </a:xfrm>
          <a:prstGeom prst="rect">
            <a:avLst/>
          </a:prstGeom>
        </p:spPr>
      </p:pic>
      <p:pic>
        <p:nvPicPr>
          <p:cNvPr id="9" name="Picture 2" descr="Logo, company name&#10;&#10;Description automatically generated">
            <a:extLst>
              <a:ext uri="{FF2B5EF4-FFF2-40B4-BE49-F238E27FC236}">
                <a16:creationId xmlns:a16="http://schemas.microsoft.com/office/drawing/2014/main" id="{9E036668-0736-4619-B701-FF345680D1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226651"/>
            <a:ext cx="1622982" cy="1622982"/>
          </a:xfrm>
          <a:prstGeom prst="rect">
            <a:avLst/>
          </a:prstGeom>
        </p:spPr>
      </p:pic>
      <p:pic>
        <p:nvPicPr>
          <p:cNvPr id="10" name="Immagine 9">
            <a:extLst>
              <a:ext uri="{FF2B5EF4-FFF2-40B4-BE49-F238E27FC236}">
                <a16:creationId xmlns:a16="http://schemas.microsoft.com/office/drawing/2014/main" id="{0E7E68E5-2467-43F8-BF37-91F893382D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03" y="4814764"/>
            <a:ext cx="1584179" cy="411887"/>
          </a:xfrm>
          <a:prstGeom prst="rect">
            <a:avLst/>
          </a:prstGeom>
        </p:spPr>
      </p:pic>
    </p:spTree>
    <p:extLst>
      <p:ext uri="{BB962C8B-B14F-4D97-AF65-F5344CB8AC3E}">
        <p14:creationId xmlns:p14="http://schemas.microsoft.com/office/powerpoint/2010/main" val="3424431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CustomShape 1"/>
          <p:cNvSpPr/>
          <p:nvPr/>
        </p:nvSpPr>
        <p:spPr>
          <a:xfrm>
            <a:off x="939680" y="3579481"/>
            <a:ext cx="6111360" cy="645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67000" lnSpcReduction="20000"/>
          </a:bodyPr>
          <a:lstStyle/>
          <a:p>
            <a:pPr>
              <a:lnSpc>
                <a:spcPct val="100000"/>
              </a:lnSpc>
              <a:spcBef>
                <a:spcPts val="1001"/>
              </a:spcBef>
            </a:pPr>
            <a:r>
              <a:rPr lang="en-US" sz="2400" b="0" strike="noStrike" spc="-1" dirty="0">
                <a:solidFill>
                  <a:srgbClr val="0A56A4"/>
                </a:solidFill>
                <a:latin typeface="Montserrat"/>
                <a:ea typeface="Montserrat"/>
              </a:rPr>
              <a:t>DOMMINIO Open Workshop</a:t>
            </a:r>
            <a:endParaRPr lang="en-US" sz="2400" b="0" strike="noStrike" spc="-1" dirty="0">
              <a:latin typeface="Arial"/>
            </a:endParaRPr>
          </a:p>
          <a:p>
            <a:pPr>
              <a:lnSpc>
                <a:spcPct val="100000"/>
              </a:lnSpc>
              <a:spcBef>
                <a:spcPts val="1001"/>
              </a:spcBef>
            </a:pPr>
            <a:r>
              <a:rPr lang="en-US" sz="2400" b="0" strike="noStrike" spc="-1" dirty="0">
                <a:solidFill>
                  <a:srgbClr val="0A56A4"/>
                </a:solidFill>
                <a:latin typeface="Montserrat"/>
                <a:ea typeface="Montserrat"/>
              </a:rPr>
              <a:t>Next generation airframe parts</a:t>
            </a:r>
            <a:endParaRPr lang="en-US" sz="2400" b="0" strike="noStrike" spc="-1" dirty="0">
              <a:latin typeface="Arial"/>
            </a:endParaRPr>
          </a:p>
        </p:txBody>
      </p:sp>
      <p:sp>
        <p:nvSpPr>
          <p:cNvPr id="266" name="CustomShape 2"/>
          <p:cNvSpPr/>
          <p:nvPr/>
        </p:nvSpPr>
        <p:spPr>
          <a:xfrm>
            <a:off x="838080" y="4806360"/>
            <a:ext cx="6108840" cy="142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spcBef>
                <a:spcPts val="201"/>
              </a:spcBef>
            </a:pPr>
            <a:r>
              <a:rPr lang="en-US" sz="2000" b="1" strike="noStrike" spc="-1" dirty="0">
                <a:solidFill>
                  <a:srgbClr val="0A56A4"/>
                </a:solidFill>
                <a:latin typeface="Montserrat"/>
                <a:ea typeface="Montserrat"/>
              </a:rPr>
              <a:t>Sergio Gusmeroli</a:t>
            </a:r>
            <a:endParaRPr lang="en-US" sz="2000" b="0" strike="noStrike" spc="-1" dirty="0">
              <a:latin typeface="Arial"/>
            </a:endParaRPr>
          </a:p>
          <a:p>
            <a:pPr>
              <a:lnSpc>
                <a:spcPct val="90000"/>
              </a:lnSpc>
              <a:spcBef>
                <a:spcPts val="201"/>
              </a:spcBef>
            </a:pPr>
            <a:r>
              <a:rPr lang="en-US" sz="1600" b="0" i="1" strike="noStrike" spc="-1" dirty="0">
                <a:solidFill>
                  <a:srgbClr val="0A56A4"/>
                </a:solidFill>
                <a:latin typeface="Montserrat"/>
                <a:ea typeface="Montserrat"/>
              </a:rPr>
              <a:t>Research Coordinator at </a:t>
            </a:r>
            <a:r>
              <a:rPr lang="en-US" sz="1600" b="0" i="1" strike="noStrike" spc="-1" dirty="0" err="1">
                <a:solidFill>
                  <a:srgbClr val="0A56A4"/>
                </a:solidFill>
                <a:latin typeface="Montserrat"/>
                <a:ea typeface="Montserrat"/>
              </a:rPr>
              <a:t>Politecnico</a:t>
            </a:r>
            <a:r>
              <a:rPr lang="en-US" sz="1600" b="0" i="1" strike="noStrike" spc="-1" dirty="0">
                <a:solidFill>
                  <a:srgbClr val="0A56A4"/>
                </a:solidFill>
                <a:latin typeface="Montserrat"/>
                <a:ea typeface="Montserrat"/>
              </a:rPr>
              <a:t> of Milano</a:t>
            </a:r>
          </a:p>
          <a:p>
            <a:pPr>
              <a:lnSpc>
                <a:spcPct val="90000"/>
              </a:lnSpc>
              <a:spcBef>
                <a:spcPts val="201"/>
              </a:spcBef>
            </a:pPr>
            <a:r>
              <a:rPr lang="en-US" sz="1600" i="1" spc="-1" dirty="0">
                <a:solidFill>
                  <a:srgbClr val="0A56A4"/>
                </a:solidFill>
                <a:latin typeface="Montserrat"/>
              </a:rPr>
              <a:t>sergio.gusmeroli@polimi.it</a:t>
            </a:r>
            <a:endParaRPr lang="en-US" sz="1600" b="0" strike="noStrike" spc="-1" dirty="0">
              <a:latin typeface="Arial"/>
            </a:endParaRPr>
          </a:p>
          <a:p>
            <a:pPr>
              <a:lnSpc>
                <a:spcPct val="90000"/>
              </a:lnSpc>
              <a:spcBef>
                <a:spcPts val="201"/>
              </a:spcBef>
            </a:pPr>
            <a:endParaRPr lang="en-US" sz="1600" b="0" strike="noStrike" spc="-1" dirty="0">
              <a:latin typeface="Arial"/>
            </a:endParaRPr>
          </a:p>
          <a:p>
            <a:pPr>
              <a:lnSpc>
                <a:spcPct val="90000"/>
              </a:lnSpc>
              <a:spcBef>
                <a:spcPts val="201"/>
              </a:spcBef>
            </a:pPr>
            <a:r>
              <a:rPr lang="en-US" sz="1800" b="0" strike="noStrike" spc="-1" dirty="0">
                <a:solidFill>
                  <a:srgbClr val="0A56A4"/>
                </a:solidFill>
                <a:latin typeface="Montserrat"/>
                <a:ea typeface="Montserrat"/>
              </a:rPr>
              <a:t>November 30th 2021</a:t>
            </a:r>
            <a:endParaRPr lang="en-US" sz="1800" b="0" strike="noStrike" spc="-1" dirty="0">
              <a:latin typeface="Arial"/>
            </a:endParaRPr>
          </a:p>
        </p:txBody>
      </p:sp>
      <p:sp>
        <p:nvSpPr>
          <p:cNvPr id="267" name="CustomShape 3"/>
          <p:cNvSpPr/>
          <p:nvPr/>
        </p:nvSpPr>
        <p:spPr>
          <a:xfrm>
            <a:off x="838080" y="2051640"/>
            <a:ext cx="7503280" cy="1377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2500" lnSpcReduction="10000"/>
          </a:bodyPr>
          <a:lstStyle/>
          <a:p>
            <a:pPr>
              <a:lnSpc>
                <a:spcPct val="90000"/>
              </a:lnSpc>
              <a:spcBef>
                <a:spcPts val="1001"/>
              </a:spcBef>
            </a:pPr>
            <a:r>
              <a:rPr lang="en-US" sz="3200" b="1" strike="noStrike" spc="-1" dirty="0">
                <a:solidFill>
                  <a:srgbClr val="0A56A4"/>
                </a:solidFill>
                <a:latin typeface="Montserrat"/>
                <a:ea typeface="DejaVu Sans"/>
              </a:rPr>
              <a:t>Data Spaces in Digital Manufacturing:</a:t>
            </a:r>
          </a:p>
          <a:p>
            <a:pPr>
              <a:lnSpc>
                <a:spcPct val="90000"/>
              </a:lnSpc>
              <a:spcBef>
                <a:spcPts val="1001"/>
              </a:spcBef>
            </a:pPr>
            <a:r>
              <a:rPr lang="en-US" sz="3200" b="1" strike="noStrike" spc="-1" dirty="0">
                <a:solidFill>
                  <a:srgbClr val="0A56A4"/>
                </a:solidFill>
                <a:latin typeface="Montserrat"/>
                <a:ea typeface="DejaVu Sans"/>
              </a:rPr>
              <a:t>opportunities and challenges</a:t>
            </a:r>
          </a:p>
        </p:txBody>
      </p:sp>
      <p:sp>
        <p:nvSpPr>
          <p:cNvPr id="5" name="CustomShape 3">
            <a:extLst>
              <a:ext uri="{FF2B5EF4-FFF2-40B4-BE49-F238E27FC236}">
                <a16:creationId xmlns:a16="http://schemas.microsoft.com/office/drawing/2014/main" id="{61325155-E420-4984-AD55-A6D7829EE57D}"/>
              </a:ext>
            </a:extLst>
          </p:cNvPr>
          <p:cNvSpPr/>
          <p:nvPr/>
        </p:nvSpPr>
        <p:spPr>
          <a:xfrm>
            <a:off x="6527680" y="3302900"/>
            <a:ext cx="5816720" cy="5531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0000"/>
              </a:lnSpc>
              <a:spcBef>
                <a:spcPts val="1001"/>
              </a:spcBef>
            </a:pPr>
            <a:r>
              <a:rPr lang="en-US" sz="6000" b="1" strike="noStrike" spc="-1" dirty="0">
                <a:solidFill>
                  <a:srgbClr val="0A56A4"/>
                </a:solidFill>
                <a:latin typeface="Montserrat"/>
                <a:ea typeface="DejaVu Sans"/>
              </a:rPr>
              <a:t>THANK YOU!!!</a:t>
            </a:r>
          </a:p>
        </p:txBody>
      </p:sp>
    </p:spTree>
    <p:extLst>
      <p:ext uri="{BB962C8B-B14F-4D97-AF65-F5344CB8AC3E}">
        <p14:creationId xmlns:p14="http://schemas.microsoft.com/office/powerpoint/2010/main" val="3410839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p:nvPr/>
        </p:nvSpPr>
        <p:spPr>
          <a:xfrm>
            <a:off x="2" y="-71"/>
            <a:ext cx="12244681"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4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5" name="Titel 3"/>
          <p:cNvSpPr txBox="1">
            <a:spLocks/>
          </p:cNvSpPr>
          <p:nvPr/>
        </p:nvSpPr>
        <p:spPr>
          <a:xfrm>
            <a:off x="406387" y="1321609"/>
            <a:ext cx="11214571" cy="795868"/>
          </a:xfrm>
          <a:prstGeom prst="rect">
            <a:avLst/>
          </a:prstGeom>
        </p:spPr>
        <p:txBody>
          <a:bodyPr vert="horz" lIns="121920" tIns="60960" rIns="121920" bIns="60960" rtlCol="0" anchor="b">
            <a:noAutofit/>
          </a:bodyPr>
          <a:lstStyle>
            <a:lvl1pPr algn="l" defTabSz="457200" rtl="0" eaLnBrk="1" latinLnBrk="0" hangingPunct="1">
              <a:lnSpc>
                <a:spcPct val="90000"/>
              </a:lnSpc>
              <a:spcBef>
                <a:spcPct val="0"/>
              </a:spcBef>
              <a:buNone/>
              <a:defRPr sz="1800" b="1" kern="1200" cap="all" baseline="0">
                <a:solidFill>
                  <a:srgbClr val="0BA2E3"/>
                </a:solidFill>
                <a:latin typeface="Verdana"/>
                <a:ea typeface="+mj-ea"/>
                <a:cs typeface="Verdana"/>
              </a:defRPr>
            </a:lvl1pPr>
          </a:lstStyle>
          <a:p>
            <a:pPr marL="0" marR="0" lvl="0" indent="0" algn="l" defTabSz="609585" rtl="0" eaLnBrk="1" fontAlgn="auto" latinLnBrk="0" hangingPunct="1">
              <a:lnSpc>
                <a:spcPct val="90000"/>
              </a:lnSpc>
              <a:spcBef>
                <a:spcPct val="0"/>
              </a:spcBef>
              <a:spcAft>
                <a:spcPts val="0"/>
              </a:spcAft>
              <a:buClrTx/>
              <a:buSzTx/>
              <a:buFontTx/>
              <a:buNone/>
              <a:tabLst/>
              <a:defRPr/>
            </a:pPr>
            <a:r>
              <a:rPr kumimoji="0" lang="en-GB" sz="3733" b="1" i="0" u="none" strike="noStrike" kern="1200" cap="all" spc="0" normalizeH="0" baseline="0" noProof="0" dirty="0">
                <a:ln>
                  <a:noFill/>
                </a:ln>
                <a:solidFill>
                  <a:prstClr val="white"/>
                </a:solidFill>
                <a:effectLst/>
                <a:uLnTx/>
                <a:uFillTx/>
                <a:latin typeface="Verdana"/>
                <a:ea typeface="+mj-ea"/>
              </a:rPr>
              <a:t>European strategy for data</a:t>
            </a:r>
          </a:p>
        </p:txBody>
      </p:sp>
      <p:sp>
        <p:nvSpPr>
          <p:cNvPr id="21" name="Textfeld 20">
            <a:extLst>
              <a:ext uri="{FF2B5EF4-FFF2-40B4-BE49-F238E27FC236}">
                <a16:creationId xmlns:a16="http://schemas.microsoft.com/office/drawing/2014/main" id="{A229BBD4-75C7-FB40-A77B-33ECF511FD70}"/>
              </a:ext>
            </a:extLst>
          </p:cNvPr>
          <p:cNvSpPr txBox="1"/>
          <p:nvPr/>
        </p:nvSpPr>
        <p:spPr>
          <a:xfrm>
            <a:off x="406389" y="6280471"/>
            <a:ext cx="2563039" cy="2358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933" b="0" i="0" u="none" strike="noStrike" kern="1200" cap="none" spc="0" normalizeH="0" baseline="0" noProof="0" dirty="0" err="1">
                <a:ln>
                  <a:noFill/>
                </a:ln>
                <a:solidFill>
                  <a:prstClr val="white"/>
                </a:solidFill>
                <a:effectLst/>
                <a:uLnTx/>
                <a:uFillTx/>
                <a:latin typeface="Verdana"/>
                <a:ea typeface="+mn-ea"/>
                <a:cs typeface="Verdana"/>
              </a:rPr>
              <a:t>www.internationaldataspaces.org</a:t>
            </a:r>
            <a:endParaRPr kumimoji="0" lang="de-DE" sz="933" b="0" i="0" u="none" strike="noStrike" kern="1200" cap="none" spc="0" normalizeH="0" baseline="0" noProof="0" dirty="0">
              <a:ln>
                <a:noFill/>
              </a:ln>
              <a:solidFill>
                <a:prstClr val="white"/>
              </a:solidFill>
              <a:effectLst/>
              <a:uLnTx/>
              <a:uFillTx/>
              <a:latin typeface="Verdana"/>
              <a:ea typeface="+mn-ea"/>
              <a:cs typeface="Verdana"/>
            </a:endParaRPr>
          </a:p>
        </p:txBody>
      </p:sp>
      <p:sp>
        <p:nvSpPr>
          <p:cNvPr id="26" name="Rechteck 25">
            <a:extLst>
              <a:ext uri="{FF2B5EF4-FFF2-40B4-BE49-F238E27FC236}">
                <a16:creationId xmlns:a16="http://schemas.microsoft.com/office/drawing/2014/main" id="{458B2175-224C-E04A-BF92-8452DE52FC32}"/>
              </a:ext>
            </a:extLst>
          </p:cNvPr>
          <p:cNvSpPr/>
          <p:nvPr/>
        </p:nvSpPr>
        <p:spPr>
          <a:xfrm>
            <a:off x="9772577" y="-71"/>
            <a:ext cx="2032000" cy="1134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de-DE" sz="24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Grafik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5113" y="197783"/>
            <a:ext cx="2006115" cy="793916"/>
          </a:xfrm>
          <a:prstGeom prst="rect">
            <a:avLst/>
          </a:prstGeom>
        </p:spPr>
      </p:pic>
      <p:sp>
        <p:nvSpPr>
          <p:cNvPr id="8" name="Textfeld 7">
            <a:extLst>
              <a:ext uri="{FF2B5EF4-FFF2-40B4-BE49-F238E27FC236}">
                <a16:creationId xmlns:a16="http://schemas.microsoft.com/office/drawing/2014/main" id="{778C29E4-38F3-41C3-A2D6-2BDA35D073B1}"/>
              </a:ext>
            </a:extLst>
          </p:cNvPr>
          <p:cNvSpPr txBox="1"/>
          <p:nvPr/>
        </p:nvSpPr>
        <p:spPr>
          <a:xfrm>
            <a:off x="1060226" y="3838607"/>
            <a:ext cx="1342729" cy="461665"/>
          </a:xfrm>
          <a:prstGeom prst="rect">
            <a:avLst/>
          </a:prstGeom>
          <a:solidFill>
            <a:schemeClr val="bg1">
              <a:alpha val="29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Manufacturing</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9" name="Textfeld 8">
            <a:extLst>
              <a:ext uri="{FF2B5EF4-FFF2-40B4-BE49-F238E27FC236}">
                <a16:creationId xmlns:a16="http://schemas.microsoft.com/office/drawing/2014/main" id="{D50D6BE6-9163-40E9-8556-FFF0E666A51F}"/>
              </a:ext>
            </a:extLst>
          </p:cNvPr>
          <p:cNvSpPr txBox="1"/>
          <p:nvPr/>
        </p:nvSpPr>
        <p:spPr>
          <a:xfrm>
            <a:off x="1060226" y="4391414"/>
            <a:ext cx="1342729" cy="461665"/>
          </a:xfrm>
          <a:prstGeom prst="rect">
            <a:avLst/>
          </a:prstGeom>
          <a:solidFill>
            <a:schemeClr val="bg1">
              <a:alpha val="29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Health</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0" name="Textfeld 9">
            <a:extLst>
              <a:ext uri="{FF2B5EF4-FFF2-40B4-BE49-F238E27FC236}">
                <a16:creationId xmlns:a16="http://schemas.microsoft.com/office/drawing/2014/main" id="{8375B1C0-DF0D-4BE6-865E-4C913366C785}"/>
              </a:ext>
            </a:extLst>
          </p:cNvPr>
          <p:cNvSpPr txBox="1"/>
          <p:nvPr/>
        </p:nvSpPr>
        <p:spPr>
          <a:xfrm>
            <a:off x="1060225" y="4929653"/>
            <a:ext cx="1342729" cy="461665"/>
          </a:xfrm>
          <a:prstGeom prst="rect">
            <a:avLst/>
          </a:prstGeom>
          <a:solidFill>
            <a:schemeClr val="bg1">
              <a:alpha val="29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Agriculture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3" name="Textfeld 12">
            <a:extLst>
              <a:ext uri="{FF2B5EF4-FFF2-40B4-BE49-F238E27FC236}">
                <a16:creationId xmlns:a16="http://schemas.microsoft.com/office/drawing/2014/main" id="{176DA459-00EF-41E1-8818-925EC8AFE5DD}"/>
              </a:ext>
            </a:extLst>
          </p:cNvPr>
          <p:cNvSpPr txBox="1"/>
          <p:nvPr/>
        </p:nvSpPr>
        <p:spPr>
          <a:xfrm>
            <a:off x="2505085" y="3845892"/>
            <a:ext cx="1342729" cy="461665"/>
          </a:xfrm>
          <a:prstGeom prst="rect">
            <a:avLst/>
          </a:prstGeom>
          <a:solidFill>
            <a:schemeClr val="bg1">
              <a:alpha val="29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Green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4" name="Textfeld 13">
            <a:extLst>
              <a:ext uri="{FF2B5EF4-FFF2-40B4-BE49-F238E27FC236}">
                <a16:creationId xmlns:a16="http://schemas.microsoft.com/office/drawing/2014/main" id="{E5F1B3ED-F3F8-482A-B286-58251A12A3B4}"/>
              </a:ext>
            </a:extLst>
          </p:cNvPr>
          <p:cNvSpPr txBox="1"/>
          <p:nvPr/>
        </p:nvSpPr>
        <p:spPr>
          <a:xfrm>
            <a:off x="2505085" y="4398700"/>
            <a:ext cx="1342729" cy="461665"/>
          </a:xfrm>
          <a:prstGeom prst="rect">
            <a:avLst/>
          </a:prstGeom>
          <a:solidFill>
            <a:schemeClr val="bg1">
              <a:alpha val="29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Finance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5" name="Textfeld 14">
            <a:extLst>
              <a:ext uri="{FF2B5EF4-FFF2-40B4-BE49-F238E27FC236}">
                <a16:creationId xmlns:a16="http://schemas.microsoft.com/office/drawing/2014/main" id="{FAB85F50-7BF0-40D0-A991-CFDE3049733A}"/>
              </a:ext>
            </a:extLst>
          </p:cNvPr>
          <p:cNvSpPr txBox="1"/>
          <p:nvPr/>
        </p:nvSpPr>
        <p:spPr>
          <a:xfrm>
            <a:off x="2505085" y="4936938"/>
            <a:ext cx="1342729" cy="461665"/>
          </a:xfrm>
          <a:prstGeom prst="rect">
            <a:avLst/>
          </a:prstGeom>
          <a:solidFill>
            <a:schemeClr val="bg1">
              <a:alpha val="29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Public Administration</a:t>
            </a:r>
            <a:endParaRPr kumimoji="0" lang="de-DE"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6" name="Textfeld 15">
            <a:extLst>
              <a:ext uri="{FF2B5EF4-FFF2-40B4-BE49-F238E27FC236}">
                <a16:creationId xmlns:a16="http://schemas.microsoft.com/office/drawing/2014/main" id="{6EABEA44-36C5-403D-AF9D-FA46B5918098}"/>
              </a:ext>
            </a:extLst>
          </p:cNvPr>
          <p:cNvSpPr txBox="1"/>
          <p:nvPr/>
        </p:nvSpPr>
        <p:spPr>
          <a:xfrm>
            <a:off x="3949945" y="3845892"/>
            <a:ext cx="1342729" cy="461665"/>
          </a:xfrm>
          <a:prstGeom prst="rect">
            <a:avLst/>
          </a:prstGeom>
          <a:solidFill>
            <a:schemeClr val="bg1">
              <a:alpha val="29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Mobility</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7" name="Textfeld 16">
            <a:extLst>
              <a:ext uri="{FF2B5EF4-FFF2-40B4-BE49-F238E27FC236}">
                <a16:creationId xmlns:a16="http://schemas.microsoft.com/office/drawing/2014/main" id="{491AB04E-D0E2-477E-A516-EC6567CCC80F}"/>
              </a:ext>
            </a:extLst>
          </p:cNvPr>
          <p:cNvSpPr txBox="1"/>
          <p:nvPr/>
        </p:nvSpPr>
        <p:spPr>
          <a:xfrm>
            <a:off x="3949945" y="4398700"/>
            <a:ext cx="1342729" cy="461665"/>
          </a:xfrm>
          <a:prstGeom prst="rect">
            <a:avLst/>
          </a:prstGeom>
          <a:solidFill>
            <a:schemeClr val="bg1">
              <a:alpha val="29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Energy</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8" name="Textfeld 17">
            <a:extLst>
              <a:ext uri="{FF2B5EF4-FFF2-40B4-BE49-F238E27FC236}">
                <a16:creationId xmlns:a16="http://schemas.microsoft.com/office/drawing/2014/main" id="{69676DFF-0293-4859-B753-987F4F45FE30}"/>
              </a:ext>
            </a:extLst>
          </p:cNvPr>
          <p:cNvSpPr txBox="1"/>
          <p:nvPr/>
        </p:nvSpPr>
        <p:spPr>
          <a:xfrm>
            <a:off x="3949944" y="4936938"/>
            <a:ext cx="1342729" cy="461665"/>
          </a:xfrm>
          <a:prstGeom prst="rect">
            <a:avLst/>
          </a:prstGeom>
          <a:solidFill>
            <a:schemeClr val="bg1">
              <a:alpha val="29000"/>
            </a:schemeClr>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Skills</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19" name="Textfeld 18">
            <a:extLst>
              <a:ext uri="{FF2B5EF4-FFF2-40B4-BE49-F238E27FC236}">
                <a16:creationId xmlns:a16="http://schemas.microsoft.com/office/drawing/2014/main" id="{38AEA414-CCA2-4757-AA91-D73CE2A52DEE}"/>
              </a:ext>
            </a:extLst>
          </p:cNvPr>
          <p:cNvSpPr txBox="1"/>
          <p:nvPr/>
        </p:nvSpPr>
        <p:spPr>
          <a:xfrm>
            <a:off x="551345" y="2792831"/>
            <a:ext cx="915635" cy="144655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8800" b="1"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9</a:t>
            </a:r>
          </a:p>
        </p:txBody>
      </p:sp>
      <p:sp>
        <p:nvSpPr>
          <p:cNvPr id="20" name="Rechteck 19">
            <a:extLst>
              <a:ext uri="{FF2B5EF4-FFF2-40B4-BE49-F238E27FC236}">
                <a16:creationId xmlns:a16="http://schemas.microsoft.com/office/drawing/2014/main" id="{DB17413D-02FA-41FC-80F5-E0AB53069F4A}"/>
              </a:ext>
            </a:extLst>
          </p:cNvPr>
          <p:cNvSpPr/>
          <p:nvPr/>
        </p:nvSpPr>
        <p:spPr>
          <a:xfrm>
            <a:off x="497761" y="2515615"/>
            <a:ext cx="8047979" cy="3167176"/>
          </a:xfrm>
          <a:prstGeom prst="rect">
            <a:avLst/>
          </a:prstGeom>
          <a:noFill/>
          <a:ln w="38100">
            <a:solidFill>
              <a:schemeClr val="bg1"/>
            </a:solidFill>
          </a:ln>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189" rtl="0" eaLnBrk="1" fontAlgn="auto" latinLnBrk="0" hangingPunct="1">
              <a:lnSpc>
                <a:spcPct val="100000"/>
              </a:lnSpc>
              <a:spcBef>
                <a:spcPts val="0"/>
              </a:spcBef>
              <a:spcAft>
                <a:spcPts val="0"/>
              </a:spcAft>
              <a:buClrTx/>
              <a:buSzTx/>
              <a:buFontTx/>
              <a:buNone/>
              <a:tabLst/>
              <a:defRPr/>
            </a:pPr>
            <a:endParaRPr kumimoji="0" lang="en-GB" sz="1333"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2" name="Textfeld 21">
            <a:extLst>
              <a:ext uri="{FF2B5EF4-FFF2-40B4-BE49-F238E27FC236}">
                <a16:creationId xmlns:a16="http://schemas.microsoft.com/office/drawing/2014/main" id="{D69E37CA-3A1B-4C46-8D17-C254EB8246C5}"/>
              </a:ext>
            </a:extLst>
          </p:cNvPr>
          <p:cNvSpPr txBox="1"/>
          <p:nvPr/>
        </p:nvSpPr>
        <p:spPr>
          <a:xfrm>
            <a:off x="1402653" y="3262271"/>
            <a:ext cx="3198311" cy="400110"/>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20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Data </a:t>
            </a:r>
            <a:r>
              <a:rPr kumimoji="0" lang="de-DE" sz="2000" b="0" i="1"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spaces</a:t>
            </a:r>
            <a:r>
              <a:rPr kumimoji="0" lang="de-DE" sz="20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in </a:t>
            </a:r>
            <a:r>
              <a:rPr kumimoji="0" lang="de-DE" sz="2000" b="0" i="1"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key</a:t>
            </a:r>
            <a:r>
              <a:rPr kumimoji="0" lang="de-DE" sz="20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a:t>
            </a:r>
            <a:r>
              <a:rPr kumimoji="0" lang="de-DE" sz="2000" b="0" i="1" u="none" strike="noStrike" kern="1200" cap="none" spc="0" normalizeH="0" baseline="0" noProof="0" dirty="0" err="1">
                <a:ln>
                  <a:noFill/>
                </a:ln>
                <a:solidFill>
                  <a:prstClr val="black"/>
                </a:solidFill>
                <a:effectLst/>
                <a:uLnTx/>
                <a:uFillTx/>
                <a:latin typeface="Georgia" panose="02040502050405020303" pitchFamily="18" charset="0"/>
                <a:ea typeface="+mn-ea"/>
                <a:cs typeface="+mn-cs"/>
              </a:rPr>
              <a:t>sectors</a:t>
            </a:r>
            <a:endParaRPr kumimoji="0" lang="de-DE" sz="2000" b="0" i="1"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23" name="Textfeld 22">
            <a:extLst>
              <a:ext uri="{FF2B5EF4-FFF2-40B4-BE49-F238E27FC236}">
                <a16:creationId xmlns:a16="http://schemas.microsoft.com/office/drawing/2014/main" id="{026E59CB-E6C0-420E-8291-60C485931721}"/>
              </a:ext>
            </a:extLst>
          </p:cNvPr>
          <p:cNvSpPr txBox="1"/>
          <p:nvPr/>
        </p:nvSpPr>
        <p:spPr>
          <a:xfrm>
            <a:off x="5127466" y="2638549"/>
            <a:ext cx="3254417" cy="707886"/>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European Data Space</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de-DE" sz="20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27" name="Textfeld 26">
            <a:extLst>
              <a:ext uri="{FF2B5EF4-FFF2-40B4-BE49-F238E27FC236}">
                <a16:creationId xmlns:a16="http://schemas.microsoft.com/office/drawing/2014/main" id="{35CC6904-D0BA-46A0-8C86-304C85BC0155}"/>
              </a:ext>
            </a:extLst>
          </p:cNvPr>
          <p:cNvSpPr txBox="1"/>
          <p:nvPr/>
        </p:nvSpPr>
        <p:spPr>
          <a:xfrm>
            <a:off x="5452273" y="3262146"/>
            <a:ext cx="2929611" cy="1877437"/>
          </a:xfrm>
          <a:prstGeom prst="rect">
            <a:avLst/>
          </a:prstGeom>
          <a:noFill/>
        </p:spPr>
        <p:txBody>
          <a:bodyPr wrap="square" rtlCol="0">
            <a:spAutoFit/>
          </a:bodyPr>
          <a:lstStyle/>
          <a:p>
            <a:pPr marL="285744" marR="0" lvl="0" indent="-285744" algn="l" defTabSz="609585"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FAIR, High Value </a:t>
            </a:r>
            <a:r>
              <a:rPr kumimoji="0" lang="de-DE" sz="16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pools</a:t>
            </a:r>
            <a:r>
              <a:rPr kumimoji="0" lang="de-DE"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de-DE" sz="16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of</a:t>
            </a:r>
            <a:r>
              <a:rPr kumimoji="0" lang="de-DE"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Data</a:t>
            </a:r>
          </a:p>
          <a:p>
            <a:pPr marL="285744" marR="0" lvl="0" indent="-285744" algn="l" defTabSz="609585"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Infrastructure </a:t>
            </a:r>
            <a:r>
              <a:rPr kumimoji="0" lang="de-DE" sz="16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to</a:t>
            </a:r>
            <a:r>
              <a:rPr kumimoji="0" lang="de-DE"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de-DE" sz="16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use</a:t>
            </a:r>
            <a:r>
              <a:rPr kumimoji="0" lang="de-DE"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and </a:t>
            </a:r>
            <a:r>
              <a:rPr kumimoji="0" lang="de-DE" sz="16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exchange</a:t>
            </a:r>
            <a:r>
              <a:rPr kumimoji="0" lang="de-DE"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de-DE" sz="16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data</a:t>
            </a:r>
            <a:endParaRPr kumimoji="0" lang="de-DE"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a:p>
            <a:pPr marL="285744" marR="0" lvl="0" indent="-285744" algn="l" defTabSz="609585"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Appropriate</a:t>
            </a:r>
            <a:r>
              <a:rPr kumimoji="0" lang="de-DE"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de-DE" sz="16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governance</a:t>
            </a:r>
            <a:r>
              <a:rPr kumimoji="0" lang="de-DE"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a:t>
            </a:r>
            <a:r>
              <a:rPr kumimoji="0" lang="de-DE" sz="16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models</a:t>
            </a:r>
            <a:r>
              <a:rPr kumimoji="0" lang="de-DE"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rPr>
              <a:t> / </a:t>
            </a:r>
            <a:r>
              <a:rPr kumimoji="0" lang="de-DE" sz="16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mn-cs"/>
              </a:rPr>
              <a:t>mechanisms</a:t>
            </a:r>
            <a:endParaRPr kumimoji="0" lang="de-DE" sz="16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mn-cs"/>
            </a:endParaRPr>
          </a:p>
        </p:txBody>
      </p:sp>
      <p:sp>
        <p:nvSpPr>
          <p:cNvPr id="28" name="Textfeld 27">
            <a:extLst>
              <a:ext uri="{FF2B5EF4-FFF2-40B4-BE49-F238E27FC236}">
                <a16:creationId xmlns:a16="http://schemas.microsoft.com/office/drawing/2014/main" id="{F49E6052-5C38-4C57-9DC0-8907C62A4061}"/>
              </a:ext>
            </a:extLst>
          </p:cNvPr>
          <p:cNvSpPr txBox="1"/>
          <p:nvPr/>
        </p:nvSpPr>
        <p:spPr>
          <a:xfrm>
            <a:off x="8826857" y="2946719"/>
            <a:ext cx="3215512" cy="175432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de-DE" sz="5400" b="1" i="1" u="none" strike="noStrike" kern="1200" cap="none" spc="0" normalizeH="0" baseline="0" noProof="0" dirty="0" err="1">
                <a:ln>
                  <a:noFill/>
                </a:ln>
                <a:solidFill>
                  <a:srgbClr val="FFED00"/>
                </a:solidFill>
                <a:effectLst/>
                <a:uLnTx/>
                <a:uFillTx/>
                <a:latin typeface="Georgia" panose="02040502050405020303" pitchFamily="18" charset="0"/>
                <a:ea typeface="+mn-ea"/>
                <a:cs typeface="+mn-cs"/>
              </a:rPr>
              <a:t>How</a:t>
            </a:r>
            <a:r>
              <a:rPr kumimoji="0" lang="de-DE" sz="5400" b="1" i="1" u="none" strike="noStrike" kern="1200" cap="none" spc="0" normalizeH="0" baseline="0" noProof="0" dirty="0">
                <a:ln>
                  <a:noFill/>
                </a:ln>
                <a:solidFill>
                  <a:srgbClr val="FFED00"/>
                </a:solidFill>
                <a:effectLst/>
                <a:uLnTx/>
                <a:uFillTx/>
                <a:latin typeface="Georgia" panose="02040502050405020303" pitchFamily="18" charset="0"/>
                <a:ea typeface="+mn-ea"/>
                <a:cs typeface="+mn-cs"/>
              </a:rPr>
              <a:t> </a:t>
            </a:r>
            <a:r>
              <a:rPr kumimoji="0" lang="de-DE" sz="5400" b="1" i="1" u="none" strike="noStrike" kern="1200" cap="none" spc="0" normalizeH="0" baseline="0" noProof="0" dirty="0" err="1">
                <a:ln>
                  <a:noFill/>
                </a:ln>
                <a:solidFill>
                  <a:srgbClr val="FFED00"/>
                </a:solidFill>
                <a:effectLst/>
                <a:uLnTx/>
                <a:uFillTx/>
                <a:latin typeface="Georgia" panose="02040502050405020303" pitchFamily="18" charset="0"/>
                <a:ea typeface="+mn-ea"/>
                <a:cs typeface="+mn-cs"/>
              </a:rPr>
              <a:t>to</a:t>
            </a:r>
            <a:r>
              <a:rPr kumimoji="0" lang="de-DE" sz="5400" b="1" i="1" u="none" strike="noStrike" kern="1200" cap="none" spc="0" normalizeH="0" baseline="0" noProof="0" dirty="0">
                <a:ln>
                  <a:noFill/>
                </a:ln>
                <a:solidFill>
                  <a:srgbClr val="FFED00"/>
                </a:solidFill>
                <a:effectLst/>
                <a:uLnTx/>
                <a:uFillTx/>
                <a:latin typeface="Georgia" panose="02040502050405020303" pitchFamily="18" charset="0"/>
                <a:ea typeface="+mn-ea"/>
                <a:cs typeface="+mn-cs"/>
              </a:rPr>
              <a:t> </a:t>
            </a:r>
            <a:r>
              <a:rPr kumimoji="0" lang="de-DE" sz="5400" b="1" i="1" u="none" strike="noStrike" kern="1200" cap="none" spc="0" normalizeH="0" baseline="0" noProof="0" dirty="0" err="1">
                <a:ln>
                  <a:noFill/>
                </a:ln>
                <a:solidFill>
                  <a:srgbClr val="FFED00"/>
                </a:solidFill>
                <a:effectLst/>
                <a:uLnTx/>
                <a:uFillTx/>
                <a:latin typeface="Georgia" panose="02040502050405020303" pitchFamily="18" charset="0"/>
                <a:ea typeface="+mn-ea"/>
                <a:cs typeface="+mn-cs"/>
              </a:rPr>
              <a:t>realize</a:t>
            </a:r>
            <a:r>
              <a:rPr kumimoji="0" lang="de-DE" sz="5400" b="1" i="1" u="none" strike="noStrike" kern="1200" cap="none" spc="0" normalizeH="0" baseline="0" noProof="0" dirty="0">
                <a:ln>
                  <a:noFill/>
                </a:ln>
                <a:solidFill>
                  <a:srgbClr val="FFED00"/>
                </a:solidFill>
                <a:effectLst/>
                <a:uLnTx/>
                <a:uFillTx/>
                <a:latin typeface="Georgia" panose="02040502050405020303" pitchFamily="18" charset="0"/>
                <a:ea typeface="+mn-ea"/>
                <a:cs typeface="+mn-cs"/>
              </a:rPr>
              <a:t>?</a:t>
            </a:r>
          </a:p>
        </p:txBody>
      </p:sp>
    </p:spTree>
    <p:custDataLst>
      <p:tags r:id="rId1"/>
    </p:custDataLst>
    <p:extLst>
      <p:ext uri="{BB962C8B-B14F-4D97-AF65-F5344CB8AC3E}">
        <p14:creationId xmlns:p14="http://schemas.microsoft.com/office/powerpoint/2010/main" val="1454362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2"/>
          <p:cNvSpPr/>
          <p:nvPr/>
        </p:nvSpPr>
        <p:spPr>
          <a:xfrm>
            <a:off x="141800" y="0"/>
            <a:ext cx="9266360" cy="66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2600" b="1" strike="noStrike" spc="-1" dirty="0">
                <a:solidFill>
                  <a:srgbClr val="0A56A4"/>
                </a:solidFill>
                <a:latin typeface="Montserrat"/>
                <a:ea typeface="DejaVu Sans"/>
              </a:rPr>
              <a:t>Data </a:t>
            </a:r>
            <a:r>
              <a:rPr lang="en-US" sz="2600" b="1" spc="-1" dirty="0">
                <a:solidFill>
                  <a:srgbClr val="0A56A4"/>
                </a:solidFill>
                <a:latin typeface="Montserrat"/>
                <a:ea typeface="DejaVu Sans"/>
              </a:rPr>
              <a:t>Sharing Value Wheel in BDVA / DAIRO</a:t>
            </a:r>
            <a:endParaRPr lang="en-US" sz="2600" b="0" strike="noStrike" spc="-1" dirty="0">
              <a:latin typeface="Arial"/>
            </a:endParaRPr>
          </a:p>
        </p:txBody>
      </p:sp>
      <p:pic>
        <p:nvPicPr>
          <p:cNvPr id="3" name="Immagine 2">
            <a:extLst>
              <a:ext uri="{FF2B5EF4-FFF2-40B4-BE49-F238E27FC236}">
                <a16:creationId xmlns:a16="http://schemas.microsoft.com/office/drawing/2014/main" id="{51B91F9A-F6CB-4F3A-A05A-BC0672687ADB}"/>
              </a:ext>
            </a:extLst>
          </p:cNvPr>
          <p:cNvPicPr>
            <a:picLocks noChangeAspect="1"/>
          </p:cNvPicPr>
          <p:nvPr/>
        </p:nvPicPr>
        <p:blipFill>
          <a:blip r:embed="rId2"/>
          <a:stretch>
            <a:fillRect/>
          </a:stretch>
        </p:blipFill>
        <p:spPr>
          <a:xfrm>
            <a:off x="833120" y="1096743"/>
            <a:ext cx="4074160" cy="5761257"/>
          </a:xfrm>
          <a:prstGeom prst="rect">
            <a:avLst/>
          </a:prstGeom>
        </p:spPr>
      </p:pic>
      <p:pic>
        <p:nvPicPr>
          <p:cNvPr id="8" name="Immagine 7">
            <a:extLst>
              <a:ext uri="{FF2B5EF4-FFF2-40B4-BE49-F238E27FC236}">
                <a16:creationId xmlns:a16="http://schemas.microsoft.com/office/drawing/2014/main" id="{826DDD7D-A0DA-417F-BBAB-561102950635}"/>
              </a:ext>
            </a:extLst>
          </p:cNvPr>
          <p:cNvPicPr>
            <a:picLocks noChangeAspect="1"/>
          </p:cNvPicPr>
          <p:nvPr/>
        </p:nvPicPr>
        <p:blipFill>
          <a:blip r:embed="rId3"/>
          <a:stretch>
            <a:fillRect/>
          </a:stretch>
        </p:blipFill>
        <p:spPr>
          <a:xfrm>
            <a:off x="5459056" y="1430674"/>
            <a:ext cx="6246216" cy="5427326"/>
          </a:xfrm>
          <a:prstGeom prst="rect">
            <a:avLst/>
          </a:prstGeom>
        </p:spPr>
      </p:pic>
      <p:pic>
        <p:nvPicPr>
          <p:cNvPr id="4" name="Immagine 3">
            <a:extLst>
              <a:ext uri="{FF2B5EF4-FFF2-40B4-BE49-F238E27FC236}">
                <a16:creationId xmlns:a16="http://schemas.microsoft.com/office/drawing/2014/main" id="{14C0597A-717B-4B2A-AED4-3A820FB8F5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2164" y="144134"/>
            <a:ext cx="3322608" cy="1051651"/>
          </a:xfrm>
          <a:prstGeom prst="rect">
            <a:avLst/>
          </a:prstGeom>
        </p:spPr>
      </p:pic>
      <p:sp>
        <p:nvSpPr>
          <p:cNvPr id="5" name="CasellaDiTesto 4">
            <a:extLst>
              <a:ext uri="{FF2B5EF4-FFF2-40B4-BE49-F238E27FC236}">
                <a16:creationId xmlns:a16="http://schemas.microsoft.com/office/drawing/2014/main" id="{E84A6B04-CDCE-4E6F-9D25-EE785615D5E0}"/>
              </a:ext>
            </a:extLst>
          </p:cNvPr>
          <p:cNvSpPr txBox="1"/>
          <p:nvPr/>
        </p:nvSpPr>
        <p:spPr>
          <a:xfrm>
            <a:off x="5122605" y="1096743"/>
            <a:ext cx="3067666" cy="369332"/>
          </a:xfrm>
          <a:prstGeom prst="rect">
            <a:avLst/>
          </a:prstGeom>
          <a:noFill/>
        </p:spPr>
        <p:txBody>
          <a:bodyPr wrap="square" rtlCol="0">
            <a:spAutoFit/>
          </a:bodyPr>
          <a:lstStyle/>
          <a:p>
            <a:r>
              <a:rPr lang="it-IT" b="1" dirty="0">
                <a:hlinkClick r:id="rId5"/>
              </a:rPr>
              <a:t>LINK to the BDVA PAPER</a:t>
            </a:r>
            <a:endParaRPr lang="it-IT" b="1" dirty="0"/>
          </a:p>
        </p:txBody>
      </p:sp>
    </p:spTree>
    <p:extLst>
      <p:ext uri="{BB962C8B-B14F-4D97-AF65-F5344CB8AC3E}">
        <p14:creationId xmlns:p14="http://schemas.microsoft.com/office/powerpoint/2010/main" val="2513676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2"/>
          <p:cNvSpPr/>
          <p:nvPr/>
        </p:nvSpPr>
        <p:spPr>
          <a:xfrm>
            <a:off x="141800" y="0"/>
            <a:ext cx="9561000" cy="66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2600" b="1" strike="noStrike" spc="-1" dirty="0">
                <a:solidFill>
                  <a:srgbClr val="0A56A4"/>
                </a:solidFill>
                <a:latin typeface="Montserrat"/>
                <a:ea typeface="DejaVu Sans"/>
              </a:rPr>
              <a:t>Design Principles for Data Spaces </a:t>
            </a:r>
            <a:r>
              <a:rPr lang="en-US" sz="2600" b="1" spc="-1" dirty="0">
                <a:solidFill>
                  <a:srgbClr val="0A56A4"/>
                </a:solidFill>
                <a:latin typeface="Montserrat"/>
                <a:ea typeface="DejaVu Sans"/>
              </a:rPr>
              <a:t>in OPENDEI / IDSA</a:t>
            </a:r>
            <a:endParaRPr lang="en-US" sz="2600" b="0" strike="noStrike" spc="-1" dirty="0">
              <a:latin typeface="Arial"/>
            </a:endParaRPr>
          </a:p>
        </p:txBody>
      </p:sp>
      <p:pic>
        <p:nvPicPr>
          <p:cNvPr id="4" name="Immagine 3">
            <a:extLst>
              <a:ext uri="{FF2B5EF4-FFF2-40B4-BE49-F238E27FC236}">
                <a16:creationId xmlns:a16="http://schemas.microsoft.com/office/drawing/2014/main" id="{BB8D82E0-D983-44FC-BA49-386F01B32A0F}"/>
              </a:ext>
            </a:extLst>
          </p:cNvPr>
          <p:cNvPicPr>
            <a:picLocks noChangeAspect="1"/>
          </p:cNvPicPr>
          <p:nvPr/>
        </p:nvPicPr>
        <p:blipFill>
          <a:blip r:embed="rId2"/>
          <a:stretch>
            <a:fillRect/>
          </a:stretch>
        </p:blipFill>
        <p:spPr>
          <a:xfrm>
            <a:off x="6513757" y="3947759"/>
            <a:ext cx="4073294" cy="2856301"/>
          </a:xfrm>
          <a:prstGeom prst="rect">
            <a:avLst/>
          </a:prstGeom>
        </p:spPr>
      </p:pic>
      <p:pic>
        <p:nvPicPr>
          <p:cNvPr id="6" name="Immagine 5">
            <a:extLst>
              <a:ext uri="{FF2B5EF4-FFF2-40B4-BE49-F238E27FC236}">
                <a16:creationId xmlns:a16="http://schemas.microsoft.com/office/drawing/2014/main" id="{CC0D4BC8-321A-4F97-AC32-F6DB03652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2800" y="109505"/>
            <a:ext cx="2347400" cy="815413"/>
          </a:xfrm>
          <a:prstGeom prst="rect">
            <a:avLst/>
          </a:prstGeom>
        </p:spPr>
      </p:pic>
      <p:pic>
        <p:nvPicPr>
          <p:cNvPr id="9" name="Immagine 8">
            <a:extLst>
              <a:ext uri="{FF2B5EF4-FFF2-40B4-BE49-F238E27FC236}">
                <a16:creationId xmlns:a16="http://schemas.microsoft.com/office/drawing/2014/main" id="{06DA8B31-B556-4305-B640-54BC75072139}"/>
              </a:ext>
            </a:extLst>
          </p:cNvPr>
          <p:cNvPicPr>
            <a:picLocks noChangeAspect="1"/>
          </p:cNvPicPr>
          <p:nvPr/>
        </p:nvPicPr>
        <p:blipFill>
          <a:blip r:embed="rId4"/>
          <a:stretch>
            <a:fillRect/>
          </a:stretch>
        </p:blipFill>
        <p:spPr>
          <a:xfrm>
            <a:off x="463038" y="669960"/>
            <a:ext cx="4324350" cy="6134100"/>
          </a:xfrm>
          <a:prstGeom prst="rect">
            <a:avLst/>
          </a:prstGeom>
        </p:spPr>
      </p:pic>
      <p:sp>
        <p:nvSpPr>
          <p:cNvPr id="11" name="CasellaDiTesto 10">
            <a:extLst>
              <a:ext uri="{FF2B5EF4-FFF2-40B4-BE49-F238E27FC236}">
                <a16:creationId xmlns:a16="http://schemas.microsoft.com/office/drawing/2014/main" id="{E7173E3E-5B1B-4194-8F22-E0936C150195}"/>
              </a:ext>
            </a:extLst>
          </p:cNvPr>
          <p:cNvSpPr txBox="1"/>
          <p:nvPr/>
        </p:nvSpPr>
        <p:spPr>
          <a:xfrm>
            <a:off x="4922300" y="612773"/>
            <a:ext cx="4324350" cy="369332"/>
          </a:xfrm>
          <a:prstGeom prst="rect">
            <a:avLst/>
          </a:prstGeom>
          <a:noFill/>
        </p:spPr>
        <p:txBody>
          <a:bodyPr wrap="square" rtlCol="0">
            <a:spAutoFit/>
          </a:bodyPr>
          <a:lstStyle/>
          <a:p>
            <a:r>
              <a:rPr lang="it-IT" b="1" dirty="0">
                <a:hlinkClick r:id="rId5"/>
              </a:rPr>
              <a:t>LINK to the OPENDEI IDSA PAPER</a:t>
            </a:r>
            <a:endParaRPr lang="it-IT" b="1" dirty="0"/>
          </a:p>
        </p:txBody>
      </p:sp>
      <p:pic>
        <p:nvPicPr>
          <p:cNvPr id="12" name="Immagine 11">
            <a:extLst>
              <a:ext uri="{FF2B5EF4-FFF2-40B4-BE49-F238E27FC236}">
                <a16:creationId xmlns:a16="http://schemas.microsoft.com/office/drawing/2014/main" id="{C3F5D0D2-B21E-4F5B-91AA-08124A263082}"/>
              </a:ext>
            </a:extLst>
          </p:cNvPr>
          <p:cNvPicPr>
            <a:picLocks noChangeAspect="1"/>
          </p:cNvPicPr>
          <p:nvPr/>
        </p:nvPicPr>
        <p:blipFill>
          <a:blip r:embed="rId6"/>
          <a:stretch>
            <a:fillRect/>
          </a:stretch>
        </p:blipFill>
        <p:spPr>
          <a:xfrm>
            <a:off x="5167371" y="1207289"/>
            <a:ext cx="6766067" cy="2651673"/>
          </a:xfrm>
          <a:prstGeom prst="rect">
            <a:avLst/>
          </a:prstGeom>
        </p:spPr>
      </p:pic>
    </p:spTree>
    <p:extLst>
      <p:ext uri="{BB962C8B-B14F-4D97-AF65-F5344CB8AC3E}">
        <p14:creationId xmlns:p14="http://schemas.microsoft.com/office/powerpoint/2010/main" val="1777237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2"/>
          <p:cNvSpPr/>
          <p:nvPr/>
        </p:nvSpPr>
        <p:spPr>
          <a:xfrm>
            <a:off x="151960" y="0"/>
            <a:ext cx="9682920" cy="66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2600" b="1" strike="noStrike" spc="-1" dirty="0">
                <a:solidFill>
                  <a:srgbClr val="0A56A4"/>
                </a:solidFill>
                <a:latin typeface="Montserrat"/>
                <a:ea typeface="DejaVu Sans"/>
              </a:rPr>
              <a:t>Data Spaces for Manufacturing: the User Story (CAPGEMINI RI)</a:t>
            </a:r>
            <a:endParaRPr lang="en-US" sz="2600" b="0" strike="noStrike" spc="-1" dirty="0">
              <a:latin typeface="Arial"/>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70523"/>
            <a:ext cx="4047068" cy="587477"/>
          </a:xfrm>
          <a:prstGeom prst="rect">
            <a:avLst/>
          </a:prstGeom>
        </p:spPr>
      </p:pic>
      <p:pic>
        <p:nvPicPr>
          <p:cNvPr id="6" name="Immagine 5">
            <a:extLst>
              <a:ext uri="{FF2B5EF4-FFF2-40B4-BE49-F238E27FC236}">
                <a16:creationId xmlns:a16="http://schemas.microsoft.com/office/drawing/2014/main" id="{A948B5BE-1900-4F3F-9D34-759D9EF3F913}"/>
              </a:ext>
            </a:extLst>
          </p:cNvPr>
          <p:cNvPicPr>
            <a:picLocks noChangeAspect="1"/>
          </p:cNvPicPr>
          <p:nvPr/>
        </p:nvPicPr>
        <p:blipFill>
          <a:blip r:embed="rId3"/>
          <a:stretch>
            <a:fillRect/>
          </a:stretch>
        </p:blipFill>
        <p:spPr>
          <a:xfrm>
            <a:off x="1914285" y="1351280"/>
            <a:ext cx="7557524" cy="5418041"/>
          </a:xfrm>
          <a:prstGeom prst="rect">
            <a:avLst/>
          </a:prstGeom>
        </p:spPr>
      </p:pic>
    </p:spTree>
    <p:extLst>
      <p:ext uri="{BB962C8B-B14F-4D97-AF65-F5344CB8AC3E}">
        <p14:creationId xmlns:p14="http://schemas.microsoft.com/office/powerpoint/2010/main" val="899582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CustomShape 2"/>
          <p:cNvSpPr/>
          <p:nvPr/>
        </p:nvSpPr>
        <p:spPr>
          <a:xfrm>
            <a:off x="193819" y="99844"/>
            <a:ext cx="9459400" cy="66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90000"/>
              </a:lnSpc>
            </a:pPr>
            <a:r>
              <a:rPr lang="en-US" sz="2600" b="1" strike="noStrike" spc="-1" dirty="0">
                <a:solidFill>
                  <a:srgbClr val="0A56A4"/>
                </a:solidFill>
                <a:latin typeface="Montserrat"/>
                <a:ea typeface="DejaVu Sans"/>
              </a:rPr>
              <a:t>Data Spaces for Manufacturing: the User Story (</a:t>
            </a:r>
            <a:r>
              <a:rPr lang="en-US" sz="2600" b="1" strike="noStrike" spc="-1" dirty="0">
                <a:solidFill>
                  <a:srgbClr val="0A56A4"/>
                </a:solidFill>
                <a:latin typeface="Montserrat"/>
                <a:ea typeface="DejaVu Sans"/>
                <a:hlinkClick r:id="rId2"/>
              </a:rPr>
              <a:t>EVERIS for EC</a:t>
            </a:r>
            <a:r>
              <a:rPr lang="en-US" sz="2600" b="1" strike="noStrike" spc="-1" dirty="0">
                <a:solidFill>
                  <a:srgbClr val="0A56A4"/>
                </a:solidFill>
                <a:latin typeface="Montserrat"/>
                <a:ea typeface="DejaVu Sans"/>
              </a:rPr>
              <a:t>)</a:t>
            </a:r>
            <a:endParaRPr lang="en-US" sz="2600" b="0" strike="noStrike" spc="-1" dirty="0">
              <a:latin typeface="Arial"/>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0523"/>
            <a:ext cx="4047068" cy="587477"/>
          </a:xfrm>
          <a:prstGeom prst="rect">
            <a:avLst/>
          </a:prstGeom>
        </p:spPr>
      </p:pic>
      <p:pic>
        <p:nvPicPr>
          <p:cNvPr id="5" name="Immagine 4">
            <a:extLst>
              <a:ext uri="{FF2B5EF4-FFF2-40B4-BE49-F238E27FC236}">
                <a16:creationId xmlns:a16="http://schemas.microsoft.com/office/drawing/2014/main" id="{F0A2D669-DD0C-4141-96B1-A58A9BB8DD67}"/>
              </a:ext>
            </a:extLst>
          </p:cNvPr>
          <p:cNvPicPr>
            <a:picLocks noChangeAspect="1"/>
          </p:cNvPicPr>
          <p:nvPr/>
        </p:nvPicPr>
        <p:blipFill>
          <a:blip r:embed="rId4"/>
          <a:stretch>
            <a:fillRect/>
          </a:stretch>
        </p:blipFill>
        <p:spPr>
          <a:xfrm>
            <a:off x="193819" y="1135759"/>
            <a:ext cx="5698323" cy="2713725"/>
          </a:xfrm>
          <a:prstGeom prst="rect">
            <a:avLst/>
          </a:prstGeom>
        </p:spPr>
      </p:pic>
      <p:pic>
        <p:nvPicPr>
          <p:cNvPr id="6" name="Immagine 5">
            <a:extLst>
              <a:ext uri="{FF2B5EF4-FFF2-40B4-BE49-F238E27FC236}">
                <a16:creationId xmlns:a16="http://schemas.microsoft.com/office/drawing/2014/main" id="{3C420745-B603-4F66-9B20-E10555736721}"/>
              </a:ext>
            </a:extLst>
          </p:cNvPr>
          <p:cNvPicPr>
            <a:picLocks noChangeAspect="1"/>
          </p:cNvPicPr>
          <p:nvPr/>
        </p:nvPicPr>
        <p:blipFill>
          <a:blip r:embed="rId5"/>
          <a:stretch>
            <a:fillRect/>
          </a:stretch>
        </p:blipFill>
        <p:spPr>
          <a:xfrm>
            <a:off x="7002834" y="1253334"/>
            <a:ext cx="4806371" cy="2659850"/>
          </a:xfrm>
          <a:prstGeom prst="rect">
            <a:avLst/>
          </a:prstGeom>
        </p:spPr>
      </p:pic>
      <p:pic>
        <p:nvPicPr>
          <p:cNvPr id="7" name="Immagine 6">
            <a:extLst>
              <a:ext uri="{FF2B5EF4-FFF2-40B4-BE49-F238E27FC236}">
                <a16:creationId xmlns:a16="http://schemas.microsoft.com/office/drawing/2014/main" id="{3FB92F4F-461C-4836-A386-ED69E26023AD}"/>
              </a:ext>
            </a:extLst>
          </p:cNvPr>
          <p:cNvPicPr>
            <a:picLocks noChangeAspect="1"/>
          </p:cNvPicPr>
          <p:nvPr/>
        </p:nvPicPr>
        <p:blipFill>
          <a:blip r:embed="rId6"/>
          <a:stretch>
            <a:fillRect/>
          </a:stretch>
        </p:blipFill>
        <p:spPr>
          <a:xfrm>
            <a:off x="284524" y="4146585"/>
            <a:ext cx="5173425" cy="2589142"/>
          </a:xfrm>
          <a:prstGeom prst="rect">
            <a:avLst/>
          </a:prstGeom>
        </p:spPr>
      </p:pic>
      <p:pic>
        <p:nvPicPr>
          <p:cNvPr id="8" name="Immagine 7">
            <a:extLst>
              <a:ext uri="{FF2B5EF4-FFF2-40B4-BE49-F238E27FC236}">
                <a16:creationId xmlns:a16="http://schemas.microsoft.com/office/drawing/2014/main" id="{1A1BD8F1-BF4C-4E66-BB16-8AD98AD38696}"/>
              </a:ext>
            </a:extLst>
          </p:cNvPr>
          <p:cNvPicPr>
            <a:picLocks noChangeAspect="1"/>
          </p:cNvPicPr>
          <p:nvPr/>
        </p:nvPicPr>
        <p:blipFill>
          <a:blip r:embed="rId7"/>
          <a:stretch>
            <a:fillRect/>
          </a:stretch>
        </p:blipFill>
        <p:spPr>
          <a:xfrm>
            <a:off x="6825492" y="3927823"/>
            <a:ext cx="5366508" cy="2807904"/>
          </a:xfrm>
          <a:prstGeom prst="rect">
            <a:avLst/>
          </a:prstGeom>
        </p:spPr>
      </p:pic>
    </p:spTree>
    <p:extLst>
      <p:ext uri="{BB962C8B-B14F-4D97-AF65-F5344CB8AC3E}">
        <p14:creationId xmlns:p14="http://schemas.microsoft.com/office/powerpoint/2010/main" val="106878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689" y="272770"/>
            <a:ext cx="11080531" cy="558900"/>
          </a:xfrm>
        </p:spPr>
        <p:txBody>
          <a:bodyPr>
            <a:normAutofit fontScale="90000"/>
          </a:bodyPr>
          <a:lstStyle/>
          <a:p>
            <a:r>
              <a:rPr lang="en-US" dirty="0"/>
              <a:t>The five Levels of the DS Pathway</a:t>
            </a:r>
            <a:endParaRPr lang="en-US" b="1"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Supported by European Commission grant number 873086</a:t>
            </a:r>
            <a:endParaRPr kumimoji="0" lang="fi-FI"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Content Placeholder 5" descr="A close up of a logo&#10;&#10;Description generated with very high confidence">
            <a:extLst>
              <a:ext uri="{FF2B5EF4-FFF2-40B4-BE49-F238E27FC236}">
                <a16:creationId xmlns:a16="http://schemas.microsoft.com/office/drawing/2014/main" id="{05E2F4FA-01C4-46E3-9A83-32A29BD641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620" t="27799" r="11686" b="28697"/>
          <a:stretch/>
        </p:blipFill>
        <p:spPr>
          <a:xfrm>
            <a:off x="9259041" y="136525"/>
            <a:ext cx="2366467" cy="754334"/>
          </a:xfrm>
          <a:prstGeom prst="rect">
            <a:avLst/>
          </a:prstGeom>
        </p:spPr>
      </p:pic>
      <p:graphicFrame>
        <p:nvGraphicFramePr>
          <p:cNvPr id="10" name="Segnaposto contenuto 5"/>
          <p:cNvGraphicFramePr>
            <a:graphicFrameLocks noGrp="1"/>
          </p:cNvGraphicFramePr>
          <p:nvPr>
            <p:ph idx="1"/>
          </p:nvPr>
        </p:nvGraphicFramePr>
        <p:xfrm>
          <a:off x="641050" y="982518"/>
          <a:ext cx="10515600" cy="57389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43778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08" y="6256899"/>
            <a:ext cx="375602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itle 28"/>
          <p:cNvSpPr>
            <a:spLocks noGrp="1"/>
          </p:cNvSpPr>
          <p:nvPr>
            <p:ph type="title"/>
          </p:nvPr>
        </p:nvSpPr>
        <p:spPr>
          <a:xfrm>
            <a:off x="745389" y="791178"/>
            <a:ext cx="10733102" cy="486136"/>
          </a:xfrm>
        </p:spPr>
        <p:txBody>
          <a:bodyPr>
            <a:normAutofit fontScale="90000"/>
          </a:bodyPr>
          <a:lstStyle/>
          <a:p>
            <a:r>
              <a:rPr lang="en-US" dirty="0"/>
              <a:t>Business Models for sharing Private sector Data</a:t>
            </a:r>
          </a:p>
        </p:txBody>
      </p:sp>
      <p:sp>
        <p:nvSpPr>
          <p:cNvPr id="2" name="Slide Number Placeholder 1"/>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25CEED4-DF82-40BA-BCA9-F2A94872CE04}" type="slidenum">
              <a:rPr kumimoji="0" lang="de-DE" sz="900" b="0" i="0" u="none" strike="noStrike" kern="1200" cap="none" spc="0" normalizeH="0" baseline="0" noProof="0" smtClean="0">
                <a:ln>
                  <a:solidFill>
                    <a:prstClr val="black">
                      <a:lumMod val="85000"/>
                      <a:lumOff val="15000"/>
                    </a:prstClr>
                  </a:solidFill>
                </a:ln>
                <a:solidFill>
                  <a:prstClr val="black">
                    <a:lumMod val="95000"/>
                    <a:lumOff val="5000"/>
                  </a:prstClr>
                </a:solidFill>
                <a:effectLst/>
                <a:uLnTx/>
                <a:uFillTx/>
                <a:latin typeface="Open Sans" panose="020B0606030504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de-DE" sz="900" b="0" i="0" u="none" strike="noStrike" kern="1200" cap="none" spc="0" normalizeH="0" baseline="0" noProof="0" dirty="0">
              <a:ln>
                <a:solidFill>
                  <a:prstClr val="black">
                    <a:lumMod val="85000"/>
                    <a:lumOff val="15000"/>
                  </a:prstClr>
                </a:solidFill>
              </a:ln>
              <a:solidFill>
                <a:prstClr val="black">
                  <a:lumMod val="95000"/>
                  <a:lumOff val="5000"/>
                </a:prstClr>
              </a:solidFill>
              <a:effectLst/>
              <a:uLnTx/>
              <a:uFillTx/>
              <a:latin typeface="Open Sans" panose="020B0606030504020204" pitchFamily="34" charset="0"/>
            </a:endParaRPr>
          </a:p>
        </p:txBody>
      </p:sp>
      <p:pic>
        <p:nvPicPr>
          <p:cNvPr id="8" name="Immagine 1">
            <a:extLst>
              <a:ext uri="{FF2B5EF4-FFF2-40B4-BE49-F238E27FC236}">
                <a16:creationId xmlns:a16="http://schemas.microsoft.com/office/drawing/2014/main" id="{9A98D508-D7EF-4B2F-80DB-C539E0A1E4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22108" y="1696892"/>
            <a:ext cx="4310062"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F429D43A-97EB-42AD-9197-5F2746458D00}"/>
              </a:ext>
            </a:extLst>
          </p:cNvPr>
          <p:cNvSpPr/>
          <p:nvPr/>
        </p:nvSpPr>
        <p:spPr>
          <a:xfrm>
            <a:off x="4643438" y="1277314"/>
            <a:ext cx="7522169" cy="5363007"/>
          </a:xfrm>
          <a:prstGeom prst="rect">
            <a:avLst/>
          </a:prstGeom>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it-I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Models to B2B Data Exchange</a:t>
            </a:r>
          </a:p>
          <a:p>
            <a:pPr marL="0" marR="0" lvl="0" indent="0" algn="just" defTabSz="914400" rtl="0" eaLnBrk="1" fontAlgn="auto" latinLnBrk="0" hangingPunct="1">
              <a:lnSpc>
                <a:spcPct val="100000"/>
              </a:lnSpc>
              <a:spcBef>
                <a:spcPts val="900"/>
              </a:spcBef>
              <a:spcAft>
                <a:spcPts val="0"/>
              </a:spcAft>
              <a:buClrTx/>
              <a:buSzTx/>
              <a:buFontTx/>
              <a:buNone/>
              <a:tabLst/>
              <a:defRPr/>
            </a:pPr>
            <a:r>
              <a:rPr kumimoji="0" lang="en-US" alt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a:t>
            </a:r>
            <a:r>
              <a:rPr kumimoji="0" lang="en-US" altLang="it-I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An Open Data approach</a:t>
            </a:r>
            <a:r>
              <a:rPr kumimoji="0" lang="en-US" alt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The data in question are made available by the data supplier to an in principle open range of (re-)users with as few restrictions as possible and against either no or very limited remuneration. </a:t>
            </a:r>
            <a:endParaRPr kumimoji="0" lang="it-IT" alt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just" defTabSz="914400" rtl="0" eaLnBrk="1" fontAlgn="auto" latinLnBrk="0" hangingPunct="1">
              <a:lnSpc>
                <a:spcPct val="100000"/>
              </a:lnSpc>
              <a:spcBef>
                <a:spcPts val="900"/>
              </a:spcBef>
              <a:spcAft>
                <a:spcPts val="0"/>
              </a:spcAft>
              <a:buClrTx/>
              <a:buSzTx/>
              <a:buFontTx/>
              <a:buNone/>
              <a:tabLst/>
              <a:defRPr/>
            </a:pPr>
            <a:r>
              <a:rPr kumimoji="0" lang="en-US" alt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 </a:t>
            </a:r>
            <a:r>
              <a:rPr kumimoji="0" lang="en-US" altLang="it-I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Data monetization on a data marketplace</a:t>
            </a:r>
            <a:r>
              <a:rPr kumimoji="0" lang="en-US" alt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Data monetization or trading can take place through a data marketplace as an intermediary on the basis of bilateral contracts against remuneration. Suitable when either (1) there are limited risks of illicit use of the data in question, (2) the data supplier has grounds to trusts the (re-)user, or (3) the data supplier has technical mechanisms to prevent or identify illicit use.</a:t>
            </a:r>
            <a:endParaRPr kumimoji="0" lang="it-IT" alt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just" defTabSz="914400" rtl="0" eaLnBrk="1" fontAlgn="auto" latinLnBrk="0" hangingPunct="1">
              <a:lnSpc>
                <a:spcPct val="100000"/>
              </a:lnSpc>
              <a:spcBef>
                <a:spcPts val="900"/>
              </a:spcBef>
              <a:spcAft>
                <a:spcPts val="0"/>
              </a:spcAft>
              <a:buClrTx/>
              <a:buSzTx/>
              <a:buFontTx/>
              <a:buNone/>
              <a:tabLst/>
              <a:defRPr/>
            </a:pPr>
            <a:r>
              <a:rPr kumimoji="0" lang="en-US" alt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 </a:t>
            </a:r>
            <a:r>
              <a:rPr kumimoji="0" lang="en-US" altLang="it-IT"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Data exchange in a closed platform</a:t>
            </a:r>
            <a:r>
              <a:rPr kumimoji="0" lang="en-US" alt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Data exchange may take place in a closed platform, either set up by one core player in a data sharing environment or by an independent intermediary. The data in this case may be supplied against monetary remuneration or against added-value services, provided e.g. inside the platform.</a:t>
            </a:r>
            <a:endParaRPr kumimoji="0" lang="it-IT" altLang="it-IT"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3185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fade">
                                      <p:cBhvr>
                                        <p:cTn id="11" dur="5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fade">
                                      <p:cBhvr>
                                        <p:cTn id="16" dur="500"/>
                                        <p:tgtEl>
                                          <p:spTgt spid="10">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animEffect transition="in" filter="fade">
                                      <p:cBhvr>
                                        <p:cTn id="21"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048257" y="2556110"/>
            <a:ext cx="6490593" cy="3480764"/>
          </a:xfrm>
        </p:spPr>
        <p:txBody>
          <a:bodyPr tIns="0">
            <a:noAutofit/>
          </a:bodyPr>
          <a:lstStyle/>
          <a:p>
            <a:pPr algn="r">
              <a:lnSpc>
                <a:spcPct val="100000"/>
              </a:lnSpc>
              <a:spcBef>
                <a:spcPts val="0"/>
              </a:spcBef>
              <a:spcAft>
                <a:spcPts val="2400"/>
              </a:spcAft>
            </a:pPr>
            <a:r>
              <a:rPr lang="en-US" sz="4400" b="1" dirty="0"/>
              <a:t>Embryonic Data Spaces</a:t>
            </a:r>
            <a:br>
              <a:rPr lang="en-US" sz="4400" b="1" dirty="0"/>
            </a:br>
            <a:r>
              <a:rPr lang="en-US" sz="4400" b="1" dirty="0"/>
              <a:t>in Smart Manufacturing</a:t>
            </a:r>
            <a:br>
              <a:rPr lang="en-US" sz="4400" b="1" dirty="0"/>
            </a:br>
            <a:r>
              <a:rPr lang="en-US" sz="4400" b="1" dirty="0"/>
              <a:t>Industry ecosystem</a:t>
            </a:r>
            <a:br>
              <a:rPr lang="en-US" sz="4400" b="1" dirty="0"/>
            </a:br>
            <a:r>
              <a:rPr lang="en-GB" sz="4400" dirty="0"/>
              <a:t>The EC viewpoint</a:t>
            </a:r>
            <a:endParaRPr lang="en-GB" sz="4000" dirty="0"/>
          </a:p>
        </p:txBody>
      </p:sp>
      <p:sp>
        <p:nvSpPr>
          <p:cNvPr id="11" name="Text Placeholder 10"/>
          <p:cNvSpPr>
            <a:spLocks noGrp="1"/>
          </p:cNvSpPr>
          <p:nvPr>
            <p:ph type="body" sz="quarter" idx="13"/>
          </p:nvPr>
        </p:nvSpPr>
        <p:spPr>
          <a:xfrm>
            <a:off x="6498537" y="6225560"/>
            <a:ext cx="5040313" cy="528998"/>
          </a:xfrm>
        </p:spPr>
        <p:txBody>
          <a:bodyPr/>
          <a:lstStyle/>
          <a:p>
            <a:r>
              <a:rPr lang="en-GB" dirty="0"/>
              <a:t>Matthias Kuom</a:t>
            </a:r>
          </a:p>
        </p:txBody>
      </p:sp>
    </p:spTree>
    <p:extLst>
      <p:ext uri="{BB962C8B-B14F-4D97-AF65-F5344CB8AC3E}">
        <p14:creationId xmlns:p14="http://schemas.microsoft.com/office/powerpoint/2010/main" val="32304476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SLIDE_GUID" val="c4bda2ba-76c0-4a84-aecd-d33bbab868b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dustrialDataSpace">
  <a:themeElements>
    <a:clrScheme name="IDS Farben">
      <a:dk1>
        <a:sysClr val="windowText" lastClr="000000"/>
      </a:dk1>
      <a:lt1>
        <a:sysClr val="window" lastClr="FFFFFF"/>
      </a:lt1>
      <a:dk2>
        <a:srgbClr val="0BA2E3"/>
      </a:dk2>
      <a:lt2>
        <a:srgbClr val="B4B4B4"/>
      </a:lt2>
      <a:accent1>
        <a:srgbClr val="6F6F6E"/>
      </a:accent1>
      <a:accent2>
        <a:srgbClr val="263482"/>
      </a:accent2>
      <a:accent3>
        <a:srgbClr val="3DA434"/>
      </a:accent3>
      <a:accent4>
        <a:srgbClr val="E5007D"/>
      </a:accent4>
      <a:accent5>
        <a:srgbClr val="FFED00"/>
      </a:accent5>
      <a:accent6>
        <a:srgbClr val="CD1316"/>
      </a:accent6>
      <a:hlink>
        <a:srgbClr val="0BA2E3"/>
      </a:hlink>
      <a:folHlink>
        <a:srgbClr val="2634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IDSA presentation template" id="{2C066323-211E-4010-B09D-55F770006B48}" vid="{0513A567-548C-4719-B37D-3DB6CEC14DFC}"/>
    </a:ext>
  </a:extLst>
</a:theme>
</file>

<file path=ppt/theme/theme5.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2936</TotalTime>
  <Words>1161</Words>
  <Application>Microsoft Office PowerPoint</Application>
  <PresentationFormat>Widescreen</PresentationFormat>
  <Paragraphs>119</Paragraphs>
  <Slides>15</Slides>
  <Notes>7</Notes>
  <HiddenSlides>0</HiddenSlides>
  <MMClips>0</MMClips>
  <ScaleCrop>false</ScaleCrop>
  <HeadingPairs>
    <vt:vector size="6" baseType="variant">
      <vt:variant>
        <vt:lpstr>Caratteri utilizzati</vt:lpstr>
      </vt:variant>
      <vt:variant>
        <vt:i4>10</vt:i4>
      </vt:variant>
      <vt:variant>
        <vt:lpstr>Tema</vt:lpstr>
      </vt:variant>
      <vt:variant>
        <vt:i4>4</vt:i4>
      </vt:variant>
      <vt:variant>
        <vt:lpstr>Titoli diapositive</vt:lpstr>
      </vt:variant>
      <vt:variant>
        <vt:i4>15</vt:i4>
      </vt:variant>
    </vt:vector>
  </HeadingPairs>
  <TitlesOfParts>
    <vt:vector size="29" baseType="lpstr">
      <vt:lpstr>Arial</vt:lpstr>
      <vt:lpstr>Calibri</vt:lpstr>
      <vt:lpstr>Calibri Light</vt:lpstr>
      <vt:lpstr>Georgia</vt:lpstr>
      <vt:lpstr>Montserrat</vt:lpstr>
      <vt:lpstr>Montserrat-Bold</vt:lpstr>
      <vt:lpstr>Open Sans</vt:lpstr>
      <vt:lpstr>Symbol</vt:lpstr>
      <vt:lpstr>Verdana</vt:lpstr>
      <vt:lpstr>Wingdings</vt:lpstr>
      <vt:lpstr>Office Theme</vt:lpstr>
      <vt:lpstr>Office Theme</vt:lpstr>
      <vt:lpstr>6_Office Theme</vt:lpstr>
      <vt:lpstr>IndustrialDataSpace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five Levels of the DS Pathway</vt:lpstr>
      <vt:lpstr>Business Models for sharing Private sector Data</vt:lpstr>
      <vt:lpstr>Embryonic Data Spaces in Smart Manufacturing Industry ecosystem The EC viewpoint</vt:lpstr>
      <vt:lpstr>Digital Europe Programme:   recap the main objectives</vt:lpstr>
      <vt:lpstr>Manufacturing Data Spaces: two scenarios*</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Davide Dalle Carbonare</dc:creator>
  <dc:description/>
  <cp:lastModifiedBy>Sergio Gusmeroli</cp:lastModifiedBy>
  <cp:revision>177</cp:revision>
  <dcterms:created xsi:type="dcterms:W3CDTF">2019-05-30T12:13:01Z</dcterms:created>
  <dcterms:modified xsi:type="dcterms:W3CDTF">2021-11-27T16:27:43Z</dcterms:modified>
  <dc:language>en-US</dc:language>
</cp:coreProperties>
</file>